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73" r:id="rId9"/>
    <p:sldId id="264" r:id="rId10"/>
    <p:sldId id="260" r:id="rId11"/>
    <p:sldId id="270" r:id="rId12"/>
    <p:sldId id="265" r:id="rId13"/>
    <p:sldId id="266" r:id="rId14"/>
    <p:sldId id="276" r:id="rId15"/>
    <p:sldId id="278" r:id="rId16"/>
    <p:sldId id="279" r:id="rId17"/>
    <p:sldId id="281" r:id="rId18"/>
    <p:sldId id="280" r:id="rId19"/>
    <p:sldId id="275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>
        <p:scale>
          <a:sx n="76" d="100"/>
          <a:sy n="76" d="100"/>
        </p:scale>
        <p:origin x="-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8FE81FEC-2664-411F-AEB3-065F29F52751}">
      <dgm:prSet custT="1"/>
      <dgm:spPr>
        <a:solidFill>
          <a:schemeClr val="accent1"/>
        </a:solidFill>
        <a:ln>
          <a:noFill/>
        </a:ln>
      </dgm:spPr>
      <dgm:t>
        <a:bodyPr lIns="182880" tIns="182880" rIns="182880" bIns="182880" rtlCol="0"/>
        <a:lstStyle/>
        <a:p>
          <a:pPr marL="0" algn="ctr" rtl="0">
            <a:lnSpc>
              <a:spcPct val="100000"/>
            </a:lnSpc>
            <a:buNone/>
          </a:pPr>
          <a:r>
            <a:rPr lang="es-ES" sz="1400" noProof="0" dirty="0" smtClean="0">
              <a:latin typeface="Tenorite" pitchFamily="2" charset="0"/>
            </a:rPr>
            <a:t>Publicación y seguimiento en página web y redes sociales</a:t>
          </a:r>
          <a:endParaRPr lang="es-ES" sz="1400" noProof="0" dirty="0">
            <a:latin typeface="Tenorite" pitchFamily="2" charset="0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80230EB7-7230-4881-A631-309C07417378}" type="sibTrans" cxnId="{711E093C-AD42-45A4-8D40-A2D39702062E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73D947E0-108F-4D20-A71E-3CF329F97212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90000"/>
            </a:lnSpc>
            <a:buNone/>
          </a:pPr>
          <a:r>
            <a:rPr lang="es-ES" sz="2000" noProof="0" dirty="0">
              <a:latin typeface="Tenorite" pitchFamily="2" charset="0"/>
            </a:rPr>
            <a:t>Planificación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AE813459-65AB-4FA9-B717-330DDA6DFA4E}" type="sibTrans" cxnId="{A0077D09-C12C-46D0-8DF7-194B6911362A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30A490C8-22B4-4D68-875C-0F0DE2FF864D}">
      <dgm:prSet custT="1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100000"/>
            </a:lnSpc>
            <a:buNone/>
          </a:pPr>
          <a:r>
            <a:rPr lang="es-ES" sz="1400" noProof="0" dirty="0" smtClean="0">
              <a:latin typeface="Tenorite" pitchFamily="2" charset="0"/>
            </a:rPr>
            <a:t>La vuelta y sus 4 etapas</a:t>
          </a:r>
          <a:endParaRPr lang="es-ES" sz="1400" noProof="0" dirty="0">
            <a:latin typeface="Tenorite" pitchFamily="2" charset="0"/>
          </a:endParaRPr>
        </a:p>
      </dgm:t>
    </dgm:pt>
    <dgm:pt modelId="{035C64B0-4F0C-4FD1-BD23-B1D4C9887CBE}" type="parTrans" cxnId="{381FE1CC-8184-4745-8EB3-6DE11655998D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45495DA8-8707-41E3-A12B-FA5766269C44}" type="sibTrans" cxnId="{381FE1CC-8184-4745-8EB3-6DE11655998D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B1AFA1AF-0FF8-45B3-A6D0-0E255A2F637D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90000"/>
            </a:lnSpc>
            <a:buNone/>
          </a:pPr>
          <a:r>
            <a:rPr lang="es-ES" sz="2000" noProof="0" dirty="0">
              <a:latin typeface="Tenorite" pitchFamily="2" charset="0"/>
            </a:rPr>
            <a:t>Marketing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88649F7A-400B-4056-965D-C9AC0B3AD942}" type="sibTrans" cxnId="{F28D7702-2FC3-49BD-BB13-C989E5EE622A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50418D2B-9486-42DE-AFDD-1D31420040FF}">
      <dgm:prSet custT="1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100000"/>
            </a:lnSpc>
            <a:buNone/>
          </a:pPr>
          <a:r>
            <a:rPr lang="es-ES" sz="1400" noProof="0" dirty="0" smtClean="0">
              <a:latin typeface="Tenorite" pitchFamily="2" charset="0"/>
            </a:rPr>
            <a:t>Campaña de Facebook </a:t>
          </a:r>
          <a:r>
            <a:rPr lang="es-ES" sz="1400" noProof="0" dirty="0" err="1" smtClean="0">
              <a:latin typeface="Tenorite" pitchFamily="2" charset="0"/>
            </a:rPr>
            <a:t>Ads</a:t>
          </a:r>
          <a:endParaRPr lang="es-ES" sz="1400" noProof="0" dirty="0">
            <a:latin typeface="Tenorite" pitchFamily="2" charset="0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1D87A0A5-8024-4710-846B-D5BFAC785107}" type="sibTrans" cxnId="{5A5BA622-5DEB-48B9-88D9-C1DE36C711E5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E9682B4F-0217-4B50-923E-C104AA24290F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90000"/>
            </a:lnSpc>
            <a:buNone/>
          </a:pPr>
          <a:r>
            <a:rPr lang="es-ES" sz="2000" noProof="0" dirty="0">
              <a:latin typeface="Tenorite" pitchFamily="2" charset="0"/>
            </a:rPr>
            <a:t>Diseño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B8632E42-D7EB-4C31-877E-6F1B2801851A}" type="sibTrans" cxnId="{6C23D0C9-74B2-4C8B-AB2F-A03B3B0EBE56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0EC0C300-11E4-45CF-8418-973585107209}">
      <dgm:prSet phldr="0" custT="1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100000"/>
            </a:lnSpc>
            <a:buNone/>
          </a:pPr>
          <a:r>
            <a:rPr lang="es-ES" sz="1400" noProof="0" dirty="0" smtClean="0">
              <a:latin typeface="Tenorite" pitchFamily="2" charset="0"/>
            </a:rPr>
            <a:t>Planificación con los centros hospitalarios</a:t>
          </a:r>
          <a:endParaRPr lang="es-ES" sz="1400" noProof="0" dirty="0">
            <a:latin typeface="Tenorite" pitchFamily="2" charset="0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90FAB5D1-62B3-4FF6-A07D-EE607F529C32}" type="sibTrans" cxnId="{51563A4F-C0EB-47D6-B5BC-47A4E599AD4B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FEB4A941-E9FA-4A86-A673-85FF34B35F20}">
      <dgm:prSet phldr="0" custT="1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100000"/>
            </a:lnSpc>
            <a:buNone/>
          </a:pPr>
          <a:r>
            <a:rPr lang="es-ES" sz="1400" noProof="0" dirty="0" smtClean="0">
              <a:latin typeface="Tenorite" pitchFamily="2" charset="0"/>
            </a:rPr>
            <a:t>Visibilidad en cada uno de los centros hospitalarios, usados como “metas” en cada etapa</a:t>
          </a:r>
          <a:endParaRPr lang="es-ES" sz="1400" noProof="0" dirty="0">
            <a:latin typeface="Tenorite" pitchFamily="2" charset="0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97624CC8-6315-4683-B26C-C30D552DA5A6}" type="sibTrans" cxnId="{F942F56C-9025-4AA1-9B36-C5AE0A93B0F5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A2322D3A-7AC2-4C5C-9D7E-EAB2313D47D4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90000"/>
            </a:lnSpc>
          </a:pPr>
          <a:r>
            <a:rPr lang="es-ES" sz="2000" noProof="0" dirty="0">
              <a:latin typeface="Tenorite" pitchFamily="2" charset="0"/>
            </a:rPr>
            <a:t>Lanzamiento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84DE1C3A-3FC7-4DB3-88ED-33F65A71557A}" type="sibTrans" cxnId="{179FAFCF-F878-464E-A8A6-1185EFA0E380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4F85505A-81B6-4FDA-A144-900B71DAD946}">
      <dgm:prSet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marL="0" algn="ctr" rtl="0">
            <a:lnSpc>
              <a:spcPct val="90000"/>
            </a:lnSpc>
            <a:buNone/>
          </a:pPr>
          <a:r>
            <a:rPr lang="es-ES" sz="2000" noProof="0" dirty="0">
              <a:latin typeface="Tenorite" pitchFamily="2" charset="0"/>
            </a:rPr>
            <a:t>Estrategia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68F74A88-49DC-44B1-BC0D-220A7B97601C}" type="sibTrans" cxnId="{2D633B56-E147-4EFC-B9EE-6C0413F329B0}">
      <dgm:prSet/>
      <dgm:spPr/>
      <dgm:t>
        <a:bodyPr rtlCol="0"/>
        <a:lstStyle/>
        <a:p>
          <a:pPr rtl="0"/>
          <a:endParaRPr lang="es-ES" noProof="0" dirty="0">
            <a:latin typeface="Tenorite" pitchFamily="2" charset="0"/>
          </a:endParaRPr>
        </a:p>
      </dgm:t>
    </dgm:pt>
    <dgm:pt modelId="{A34AE8AA-FDF7-FA40-BADC-6B62C2B1DE88}" type="pres">
      <dgm:prSet presAssocID="{0DD8915E-DC14-41D6-9BB5-F49E1C2651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07607C-A87A-3347-81F6-106C527DBD58}" type="pres">
      <dgm:prSet presAssocID="{0DD8915E-DC14-41D6-9BB5-F49E1C265163}" presName="fgShape" presStyleLbl="fgShp" presStyleIdx="0" presStyleCnt="1" custLinFactNeighborX="140" custLinFactNeighborY="-19001"/>
      <dgm:spPr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0955960D-7F7D-E54C-8843-B1DBEEBFB364}" type="pres">
      <dgm:prSet presAssocID="{0DD8915E-DC14-41D6-9BB5-F49E1C265163}" presName="linComp" presStyleCnt="0"/>
      <dgm:spPr/>
    </dgm:pt>
    <dgm:pt modelId="{81155D12-3CC8-3D49-B0F3-3C84AC48510A}" type="pres">
      <dgm:prSet presAssocID="{73D947E0-108F-4D20-A71E-3CF329F97212}" presName="compNode" presStyleCnt="0"/>
      <dgm:spPr/>
    </dgm:pt>
    <dgm:pt modelId="{8F8B275D-8553-0846-A316-484B7B291C97}" type="pres">
      <dgm:prSet presAssocID="{73D947E0-108F-4D20-A71E-3CF329F97212}" presName="bkgdShape" presStyleLbl="node1" presStyleIdx="0" presStyleCnt="5" custLinFactNeighborX="-757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DA281F5-0265-2048-A63A-727E19796F79}" type="pres">
      <dgm:prSet presAssocID="{73D947E0-108F-4D20-A71E-3CF329F9721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13FEB-C61A-0346-824D-E0457CC5B4C9}" type="pres">
      <dgm:prSet presAssocID="{73D947E0-108F-4D20-A71E-3CF329F97212}" presName="invisiNode" presStyleLbl="node1" presStyleIdx="0" presStyleCnt="5"/>
      <dgm:spPr/>
    </dgm:pt>
    <dgm:pt modelId="{A126BA88-D0F9-AF4A-A7BA-0638E32B45F8}" type="pres">
      <dgm:prSet presAssocID="{73D947E0-108F-4D20-A71E-3CF329F97212}" presName="imagNode" presStyleLbl="fgImgPlace1" presStyleIdx="0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DF3C77F5-32F3-5845-BEE2-529229516397}" type="pres">
      <dgm:prSet presAssocID="{AE813459-65AB-4FA9-B717-330DDA6DFA4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6FC6348-B601-E348-A50F-7576C3DDD207}" type="pres">
      <dgm:prSet presAssocID="{B1AFA1AF-0FF8-45B3-A6D0-0E255A2F637D}" presName="compNode" presStyleCnt="0"/>
      <dgm:spPr/>
    </dgm:pt>
    <dgm:pt modelId="{4DFF6703-D32F-9E47-96B8-A304C47CCB78}" type="pres">
      <dgm:prSet presAssocID="{B1AFA1AF-0FF8-45B3-A6D0-0E255A2F637D}" presName="bkgdShape" presStyleLbl="node1" presStyleIdx="1" presStyleCnt="5" custLinFactNeighborX="-129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A2077AD-A827-784F-87A6-E8E29A836D84}" type="pres">
      <dgm:prSet presAssocID="{B1AFA1AF-0FF8-45B3-A6D0-0E255A2F637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76A48-75DE-FE4F-B4C6-8B77CF2957C3}" type="pres">
      <dgm:prSet presAssocID="{B1AFA1AF-0FF8-45B3-A6D0-0E255A2F637D}" presName="invisiNode" presStyleLbl="node1" presStyleIdx="1" presStyleCnt="5"/>
      <dgm:spPr/>
    </dgm:pt>
    <dgm:pt modelId="{EFEB790C-BD5C-F54D-9993-F81422A8AD8E}" type="pres">
      <dgm:prSet presAssocID="{B1AFA1AF-0FF8-45B3-A6D0-0E255A2F637D}" presName="imagNode" presStyleLbl="fgImgPlace1" presStyleIdx="1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56C7F139-002F-DF46-BB7F-23A563E7CE98}" type="pres">
      <dgm:prSet presAssocID="{88649F7A-400B-4056-965D-C9AC0B3AD94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1E3D51E-7AB8-6349-A1D0-02F993052AB3}" type="pres">
      <dgm:prSet presAssocID="{E9682B4F-0217-4B50-923E-C104AA24290F}" presName="compNode" presStyleCnt="0"/>
      <dgm:spPr/>
    </dgm:pt>
    <dgm:pt modelId="{434ABADC-97F5-A547-823D-7594A86D79D3}" type="pres">
      <dgm:prSet presAssocID="{E9682B4F-0217-4B50-923E-C104AA24290F}" presName="bkgdShape" presStyleLbl="node1" presStyleIdx="2" presStyleCnt="5" custLinFactNeighborX="182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C636E4B-34B9-8543-A308-00E0D1B0D2F9}" type="pres">
      <dgm:prSet presAssocID="{E9682B4F-0217-4B50-923E-C104AA24290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A77BB-E8BD-4B4C-BFA2-7B530A2B3199}" type="pres">
      <dgm:prSet presAssocID="{E9682B4F-0217-4B50-923E-C104AA24290F}" presName="invisiNode" presStyleLbl="node1" presStyleIdx="2" presStyleCnt="5"/>
      <dgm:spPr/>
    </dgm:pt>
    <dgm:pt modelId="{CC076D56-4BB0-7246-9039-788AB439DAF0}" type="pres">
      <dgm:prSet presAssocID="{E9682B4F-0217-4B50-923E-C104AA24290F}" presName="imagNode" presStyleLbl="fgImgPlace1" presStyleIdx="2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9BFD88E3-0F90-7143-8807-6B030CF54283}" type="pres">
      <dgm:prSet presAssocID="{B8632E42-D7EB-4C31-877E-6F1B2801851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00296CF-6A25-E746-A345-792DBE36F92C}" type="pres">
      <dgm:prSet presAssocID="{4F85505A-81B6-4FDA-A144-900B71DAD946}" presName="compNode" presStyleCnt="0"/>
      <dgm:spPr/>
    </dgm:pt>
    <dgm:pt modelId="{028C9BA8-C3B3-F947-915F-EE2FD2FCA9A5}" type="pres">
      <dgm:prSet presAssocID="{4F85505A-81B6-4FDA-A144-900B71DAD946}" presName="bkgdShape" presStyleLbl="node1" presStyleIdx="3" presStyleCnt="5" custLinFactNeighborX="0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312E8E2-BBD1-104A-9F74-B0103AF69816}" type="pres">
      <dgm:prSet presAssocID="{4F85505A-81B6-4FDA-A144-900B71DAD94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D6F489-540A-D44E-B596-6A182486B777}" type="pres">
      <dgm:prSet presAssocID="{4F85505A-81B6-4FDA-A144-900B71DAD946}" presName="invisiNode" presStyleLbl="node1" presStyleIdx="3" presStyleCnt="5"/>
      <dgm:spPr/>
    </dgm:pt>
    <dgm:pt modelId="{FDF2BC93-305C-D94B-A6C2-ED9CE7F40C2F}" type="pres">
      <dgm:prSet presAssocID="{4F85505A-81B6-4FDA-A144-900B71DAD946}" presName="imagNode" presStyleLbl="fgImgPlace1" presStyleIdx="3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849C45A5-41B7-C14C-8FCB-1F684E015BD4}" type="pres">
      <dgm:prSet presAssocID="{68F74A88-49DC-44B1-BC0D-220A7B97601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FB52331-3A90-8741-B893-154B21972CAC}" type="pres">
      <dgm:prSet presAssocID="{A2322D3A-7AC2-4C5C-9D7E-EAB2313D47D4}" presName="compNode" presStyleCnt="0"/>
      <dgm:spPr/>
    </dgm:pt>
    <dgm:pt modelId="{73C20AF0-FA1E-3C4A-AD07-551A27BE2B92}" type="pres">
      <dgm:prSet presAssocID="{A2322D3A-7AC2-4C5C-9D7E-EAB2313D47D4}" presName="bkgdShape" presStyleLbl="node1" presStyleIdx="4" presStyleCnt="5" custLinFactNeighborX="757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F3E8B43-0466-2941-94BF-5E057B356E82}" type="pres">
      <dgm:prSet presAssocID="{A2322D3A-7AC2-4C5C-9D7E-EAB2313D47D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A287-E1AF-9946-AA96-77AD6193B1DD}" type="pres">
      <dgm:prSet presAssocID="{A2322D3A-7AC2-4C5C-9D7E-EAB2313D47D4}" presName="invisiNode" presStyleLbl="node1" presStyleIdx="4" presStyleCnt="5"/>
      <dgm:spPr/>
    </dgm:pt>
    <dgm:pt modelId="{916140F0-4F43-9F45-8310-FCCA12DDE514}" type="pres">
      <dgm:prSet presAssocID="{A2322D3A-7AC2-4C5C-9D7E-EAB2313D47D4}" presName="imagNode" presStyleLbl="fgImgPlace1" presStyleIdx="4" presStyleCnt="5" custScaleX="63106" custScaleY="63106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</dgm:ptLst>
  <dgm:cxnLst>
    <dgm:cxn modelId="{F4196061-8F22-F64C-80CC-9FC99308DC40}" type="presOf" srcId="{A2322D3A-7AC2-4C5C-9D7E-EAB2313D47D4}" destId="{AF3E8B43-0466-2941-94BF-5E057B356E82}" srcOrd="1" destOrd="0" presId="urn:microsoft.com/office/officeart/2005/8/layout/hList7"/>
    <dgm:cxn modelId="{28690183-A8F8-5D4A-A0A0-F1EAC1F67584}" type="presOf" srcId="{E9682B4F-0217-4B50-923E-C104AA24290F}" destId="{BC636E4B-34B9-8543-A308-00E0D1B0D2F9}" srcOrd="1" destOrd="0" presId="urn:microsoft.com/office/officeart/2005/8/layout/hList7"/>
    <dgm:cxn modelId="{F280AB1F-2993-9D47-BFDD-242B41F1F2AC}" type="presOf" srcId="{0EC0C300-11E4-45CF-8418-973585107209}" destId="{434ABADC-97F5-A547-823D-7594A86D79D3}" srcOrd="0" destOrd="1" presId="urn:microsoft.com/office/officeart/2005/8/layout/hList7"/>
    <dgm:cxn modelId="{FFD46F48-1601-3B48-AC95-844EF8053475}" type="presOf" srcId="{8FE81FEC-2664-411F-AEB3-065F29F52751}" destId="{73C20AF0-FA1E-3C4A-AD07-551A27BE2B92}" srcOrd="0" destOrd="1" presId="urn:microsoft.com/office/officeart/2005/8/layout/hList7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0CDD0345-B9D9-564F-9C2A-594661BD7D44}" type="presOf" srcId="{73D947E0-108F-4D20-A71E-3CF329F97212}" destId="{8F8B275D-8553-0846-A316-484B7B291C97}" srcOrd="0" destOrd="0" presId="urn:microsoft.com/office/officeart/2005/8/layout/hList7"/>
    <dgm:cxn modelId="{982C4584-ADB4-6A42-88C0-8DDE5CF3D3B6}" type="presOf" srcId="{FEB4A941-E9FA-4A86-A673-85FF34B35F20}" destId="{028C9BA8-C3B3-F947-915F-EE2FD2FCA9A5}" srcOrd="0" destOrd="1" presId="urn:microsoft.com/office/officeart/2005/8/layout/hList7"/>
    <dgm:cxn modelId="{C85286A9-EA95-7947-BBAE-BB43E3CA7A09}" type="presOf" srcId="{30A490C8-22B4-4D68-875C-0F0DE2FF864D}" destId="{8F8B275D-8553-0846-A316-484B7B291C97}" srcOrd="0" destOrd="1" presId="urn:microsoft.com/office/officeart/2005/8/layout/hList7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956B0EA6-B0CC-A04C-AAC4-2F46E14A46D0}" type="presOf" srcId="{E9682B4F-0217-4B50-923E-C104AA24290F}" destId="{434ABADC-97F5-A547-823D-7594A86D79D3}" srcOrd="0" destOrd="0" presId="urn:microsoft.com/office/officeart/2005/8/layout/hList7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C6485397-44AD-F347-A313-AE5F356648F1}" type="presOf" srcId="{50418D2B-9486-42DE-AFDD-1D31420040FF}" destId="{BA2077AD-A827-784F-87A6-E8E29A836D84}" srcOrd="1" destOrd="1" presId="urn:microsoft.com/office/officeart/2005/8/layout/hList7"/>
    <dgm:cxn modelId="{781B6FA0-0F00-0D41-8C2E-EA6A255C6967}" type="presOf" srcId="{0DD8915E-DC14-41D6-9BB5-F49E1C265163}" destId="{A34AE8AA-FDF7-FA40-BADC-6B62C2B1DE88}" srcOrd="0" destOrd="0" presId="urn:microsoft.com/office/officeart/2005/8/layout/hList7"/>
    <dgm:cxn modelId="{FA1B16D5-5FB5-2047-9831-030AE6F3EAE9}" type="presOf" srcId="{30A490C8-22B4-4D68-875C-0F0DE2FF864D}" destId="{7DA281F5-0265-2048-A63A-727E19796F79}" srcOrd="1" destOrd="1" presId="urn:microsoft.com/office/officeart/2005/8/layout/hList7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7B012CF3-9916-9C42-A389-6EC30575190C}" type="presOf" srcId="{88649F7A-400B-4056-965D-C9AC0B3AD942}" destId="{56C7F139-002F-DF46-BB7F-23A563E7CE98}" srcOrd="0" destOrd="0" presId="urn:microsoft.com/office/officeart/2005/8/layout/hList7"/>
    <dgm:cxn modelId="{80DC2967-0B8E-9442-A9E2-4F58C113FDCA}" type="presOf" srcId="{B1AFA1AF-0FF8-45B3-A6D0-0E255A2F637D}" destId="{4DFF6703-D32F-9E47-96B8-A304C47CCB78}" srcOrd="0" destOrd="0" presId="urn:microsoft.com/office/officeart/2005/8/layout/hList7"/>
    <dgm:cxn modelId="{AB9B77F3-E113-9F42-AD26-5199BE35195A}" type="presOf" srcId="{68F74A88-49DC-44B1-BC0D-220A7B97601C}" destId="{849C45A5-41B7-C14C-8FCB-1F684E015BD4}" srcOrd="0" destOrd="0" presId="urn:microsoft.com/office/officeart/2005/8/layout/hList7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71549A62-CAF4-BE45-851A-4CCE70CE64C3}" type="presOf" srcId="{4F85505A-81B6-4FDA-A144-900B71DAD946}" destId="{028C9BA8-C3B3-F947-915F-EE2FD2FCA9A5}" srcOrd="0" destOrd="0" presId="urn:microsoft.com/office/officeart/2005/8/layout/hList7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4AE39AA3-98A5-FD4F-B305-423319AE4156}" type="presOf" srcId="{0EC0C300-11E4-45CF-8418-973585107209}" destId="{BC636E4B-34B9-8543-A308-00E0D1B0D2F9}" srcOrd="1" destOrd="1" presId="urn:microsoft.com/office/officeart/2005/8/layout/hList7"/>
    <dgm:cxn modelId="{D7846C52-051C-7E4A-8666-A7FC857AC117}" type="presOf" srcId="{4F85505A-81B6-4FDA-A144-900B71DAD946}" destId="{9312E8E2-BBD1-104A-9F74-B0103AF69816}" srcOrd="1" destOrd="0" presId="urn:microsoft.com/office/officeart/2005/8/layout/hList7"/>
    <dgm:cxn modelId="{5368DE64-FD22-024A-86AC-2607350C890A}" type="presOf" srcId="{AE813459-65AB-4FA9-B717-330DDA6DFA4E}" destId="{DF3C77F5-32F3-5845-BEE2-529229516397}" srcOrd="0" destOrd="0" presId="urn:microsoft.com/office/officeart/2005/8/layout/hList7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8994D20D-699B-6A45-8026-8CCE203E1BB5}" type="presOf" srcId="{73D947E0-108F-4D20-A71E-3CF329F97212}" destId="{7DA281F5-0265-2048-A63A-727E19796F79}" srcOrd="1" destOrd="0" presId="urn:microsoft.com/office/officeart/2005/8/layout/hList7"/>
    <dgm:cxn modelId="{F1B56DD8-8FEA-344A-B6E7-D10401E3F2E3}" type="presOf" srcId="{B8632E42-D7EB-4C31-877E-6F1B2801851A}" destId="{9BFD88E3-0F90-7143-8807-6B030CF54283}" srcOrd="0" destOrd="0" presId="urn:microsoft.com/office/officeart/2005/8/layout/hList7"/>
    <dgm:cxn modelId="{FF82E56C-0E90-E648-A4FD-33776C71CA80}" type="presOf" srcId="{8FE81FEC-2664-411F-AEB3-065F29F52751}" destId="{AF3E8B43-0466-2941-94BF-5E057B356E82}" srcOrd="1" destOrd="1" presId="urn:microsoft.com/office/officeart/2005/8/layout/hList7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161425B1-9CC1-5A46-A6FE-66DDFF22F4E9}" type="presOf" srcId="{B1AFA1AF-0FF8-45B3-A6D0-0E255A2F637D}" destId="{BA2077AD-A827-784F-87A6-E8E29A836D84}" srcOrd="1" destOrd="0" presId="urn:microsoft.com/office/officeart/2005/8/layout/hList7"/>
    <dgm:cxn modelId="{E65110B9-3148-A843-8CC8-BF37AE44F247}" type="presOf" srcId="{A2322D3A-7AC2-4C5C-9D7E-EAB2313D47D4}" destId="{73C20AF0-FA1E-3C4A-AD07-551A27BE2B92}" srcOrd="0" destOrd="0" presId="urn:microsoft.com/office/officeart/2005/8/layout/hList7"/>
    <dgm:cxn modelId="{029E4233-DBFE-C64A-B874-B5F720CDE974}" type="presOf" srcId="{FEB4A941-E9FA-4A86-A673-85FF34B35F20}" destId="{9312E8E2-BBD1-104A-9F74-B0103AF69816}" srcOrd="1" destOrd="1" presId="urn:microsoft.com/office/officeart/2005/8/layout/hList7"/>
    <dgm:cxn modelId="{E5D9CC1F-E58D-2F49-A249-EA553AC96459}" type="presOf" srcId="{50418D2B-9486-42DE-AFDD-1D31420040FF}" destId="{4DFF6703-D32F-9E47-96B8-A304C47CCB78}" srcOrd="0" destOrd="1" presId="urn:microsoft.com/office/officeart/2005/8/layout/hList7"/>
    <dgm:cxn modelId="{E225472C-E3EE-2149-B941-7817CA44471E}" type="presParOf" srcId="{A34AE8AA-FDF7-FA40-BADC-6B62C2B1DE88}" destId="{2107607C-A87A-3347-81F6-106C527DBD58}" srcOrd="0" destOrd="0" presId="urn:microsoft.com/office/officeart/2005/8/layout/hList7"/>
    <dgm:cxn modelId="{F943B65C-83A1-794F-8716-82D6E9B90BCD}" type="presParOf" srcId="{A34AE8AA-FDF7-FA40-BADC-6B62C2B1DE88}" destId="{0955960D-7F7D-E54C-8843-B1DBEEBFB364}" srcOrd="1" destOrd="0" presId="urn:microsoft.com/office/officeart/2005/8/layout/hList7"/>
    <dgm:cxn modelId="{001D4585-DEB8-A543-8A40-05E8ABC28C57}" type="presParOf" srcId="{0955960D-7F7D-E54C-8843-B1DBEEBFB364}" destId="{81155D12-3CC8-3D49-B0F3-3C84AC48510A}" srcOrd="0" destOrd="0" presId="urn:microsoft.com/office/officeart/2005/8/layout/hList7"/>
    <dgm:cxn modelId="{1580EBFB-09CE-F344-8C03-5CB3CBE5AC98}" type="presParOf" srcId="{81155D12-3CC8-3D49-B0F3-3C84AC48510A}" destId="{8F8B275D-8553-0846-A316-484B7B291C97}" srcOrd="0" destOrd="0" presId="urn:microsoft.com/office/officeart/2005/8/layout/hList7"/>
    <dgm:cxn modelId="{842F04B3-A619-A54C-B547-B6C38B4FB951}" type="presParOf" srcId="{81155D12-3CC8-3D49-B0F3-3C84AC48510A}" destId="{7DA281F5-0265-2048-A63A-727E19796F79}" srcOrd="1" destOrd="0" presId="urn:microsoft.com/office/officeart/2005/8/layout/hList7"/>
    <dgm:cxn modelId="{08E39789-DE12-C44D-B363-AFAA969CE1E8}" type="presParOf" srcId="{81155D12-3CC8-3D49-B0F3-3C84AC48510A}" destId="{79A13FEB-C61A-0346-824D-E0457CC5B4C9}" srcOrd="2" destOrd="0" presId="urn:microsoft.com/office/officeart/2005/8/layout/hList7"/>
    <dgm:cxn modelId="{B88ECEE4-BA18-F649-9EFE-5FE2A1375A58}" type="presParOf" srcId="{81155D12-3CC8-3D49-B0F3-3C84AC48510A}" destId="{A126BA88-D0F9-AF4A-A7BA-0638E32B45F8}" srcOrd="3" destOrd="0" presId="urn:microsoft.com/office/officeart/2005/8/layout/hList7"/>
    <dgm:cxn modelId="{9B673E09-6E30-B544-9BA9-85CCFB26FC2F}" type="presParOf" srcId="{0955960D-7F7D-E54C-8843-B1DBEEBFB364}" destId="{DF3C77F5-32F3-5845-BEE2-529229516397}" srcOrd="1" destOrd="0" presId="urn:microsoft.com/office/officeart/2005/8/layout/hList7"/>
    <dgm:cxn modelId="{196FFE95-C277-344C-94D6-9114A085054E}" type="presParOf" srcId="{0955960D-7F7D-E54C-8843-B1DBEEBFB364}" destId="{16FC6348-B601-E348-A50F-7576C3DDD207}" srcOrd="2" destOrd="0" presId="urn:microsoft.com/office/officeart/2005/8/layout/hList7"/>
    <dgm:cxn modelId="{2BE2AAA5-6ADF-8C4D-955F-3EB733D7C5EB}" type="presParOf" srcId="{16FC6348-B601-E348-A50F-7576C3DDD207}" destId="{4DFF6703-D32F-9E47-96B8-A304C47CCB78}" srcOrd="0" destOrd="0" presId="urn:microsoft.com/office/officeart/2005/8/layout/hList7"/>
    <dgm:cxn modelId="{17073BDD-1BB2-3E40-B5F3-DB2DD27B70C8}" type="presParOf" srcId="{16FC6348-B601-E348-A50F-7576C3DDD207}" destId="{BA2077AD-A827-784F-87A6-E8E29A836D84}" srcOrd="1" destOrd="0" presId="urn:microsoft.com/office/officeart/2005/8/layout/hList7"/>
    <dgm:cxn modelId="{6756D7D8-C48B-024A-9259-CD45C2E2D6F3}" type="presParOf" srcId="{16FC6348-B601-E348-A50F-7576C3DDD207}" destId="{47276A48-75DE-FE4F-B4C6-8B77CF2957C3}" srcOrd="2" destOrd="0" presId="urn:microsoft.com/office/officeart/2005/8/layout/hList7"/>
    <dgm:cxn modelId="{68916BF1-7696-DF4C-AE9A-90DA1528D867}" type="presParOf" srcId="{16FC6348-B601-E348-A50F-7576C3DDD207}" destId="{EFEB790C-BD5C-F54D-9993-F81422A8AD8E}" srcOrd="3" destOrd="0" presId="urn:microsoft.com/office/officeart/2005/8/layout/hList7"/>
    <dgm:cxn modelId="{68673533-5457-724A-BD79-21053E0C5583}" type="presParOf" srcId="{0955960D-7F7D-E54C-8843-B1DBEEBFB364}" destId="{56C7F139-002F-DF46-BB7F-23A563E7CE98}" srcOrd="3" destOrd="0" presId="urn:microsoft.com/office/officeart/2005/8/layout/hList7"/>
    <dgm:cxn modelId="{EDA12534-DD6F-3D46-A33C-D2D3C096E217}" type="presParOf" srcId="{0955960D-7F7D-E54C-8843-B1DBEEBFB364}" destId="{91E3D51E-7AB8-6349-A1D0-02F993052AB3}" srcOrd="4" destOrd="0" presId="urn:microsoft.com/office/officeart/2005/8/layout/hList7"/>
    <dgm:cxn modelId="{98E12192-EF84-5E4E-8F7C-7D4B0E3B0CFB}" type="presParOf" srcId="{91E3D51E-7AB8-6349-A1D0-02F993052AB3}" destId="{434ABADC-97F5-A547-823D-7594A86D79D3}" srcOrd="0" destOrd="0" presId="urn:microsoft.com/office/officeart/2005/8/layout/hList7"/>
    <dgm:cxn modelId="{35A4D817-35C8-574E-BAE7-28EAD8E80E9E}" type="presParOf" srcId="{91E3D51E-7AB8-6349-A1D0-02F993052AB3}" destId="{BC636E4B-34B9-8543-A308-00E0D1B0D2F9}" srcOrd="1" destOrd="0" presId="urn:microsoft.com/office/officeart/2005/8/layout/hList7"/>
    <dgm:cxn modelId="{3F7650F7-8ADF-1647-ABCA-EDB62D6E6F07}" type="presParOf" srcId="{91E3D51E-7AB8-6349-A1D0-02F993052AB3}" destId="{073A77BB-E8BD-4B4C-BFA2-7B530A2B3199}" srcOrd="2" destOrd="0" presId="urn:microsoft.com/office/officeart/2005/8/layout/hList7"/>
    <dgm:cxn modelId="{A4C178E9-5B35-8046-AEA4-07EA064D48EC}" type="presParOf" srcId="{91E3D51E-7AB8-6349-A1D0-02F993052AB3}" destId="{CC076D56-4BB0-7246-9039-788AB439DAF0}" srcOrd="3" destOrd="0" presId="urn:microsoft.com/office/officeart/2005/8/layout/hList7"/>
    <dgm:cxn modelId="{23300555-E195-7745-8EAA-13C1C3D64096}" type="presParOf" srcId="{0955960D-7F7D-E54C-8843-B1DBEEBFB364}" destId="{9BFD88E3-0F90-7143-8807-6B030CF54283}" srcOrd="5" destOrd="0" presId="urn:microsoft.com/office/officeart/2005/8/layout/hList7"/>
    <dgm:cxn modelId="{67E0177E-2C5D-D84A-B206-DF756AC265E2}" type="presParOf" srcId="{0955960D-7F7D-E54C-8843-B1DBEEBFB364}" destId="{900296CF-6A25-E746-A345-792DBE36F92C}" srcOrd="6" destOrd="0" presId="urn:microsoft.com/office/officeart/2005/8/layout/hList7"/>
    <dgm:cxn modelId="{17F234B6-5CB2-694A-AE40-2EC7B6989025}" type="presParOf" srcId="{900296CF-6A25-E746-A345-792DBE36F92C}" destId="{028C9BA8-C3B3-F947-915F-EE2FD2FCA9A5}" srcOrd="0" destOrd="0" presId="urn:microsoft.com/office/officeart/2005/8/layout/hList7"/>
    <dgm:cxn modelId="{A078F003-3C00-6845-9EBD-2DC195EA7E87}" type="presParOf" srcId="{900296CF-6A25-E746-A345-792DBE36F92C}" destId="{9312E8E2-BBD1-104A-9F74-B0103AF69816}" srcOrd="1" destOrd="0" presId="urn:microsoft.com/office/officeart/2005/8/layout/hList7"/>
    <dgm:cxn modelId="{3E327DED-A1BA-5F40-88C6-420128E7987E}" type="presParOf" srcId="{900296CF-6A25-E746-A345-792DBE36F92C}" destId="{A0D6F489-540A-D44E-B596-6A182486B777}" srcOrd="2" destOrd="0" presId="urn:microsoft.com/office/officeart/2005/8/layout/hList7"/>
    <dgm:cxn modelId="{E331C05D-ABEF-784B-867C-9DAD3D7B0BF6}" type="presParOf" srcId="{900296CF-6A25-E746-A345-792DBE36F92C}" destId="{FDF2BC93-305C-D94B-A6C2-ED9CE7F40C2F}" srcOrd="3" destOrd="0" presId="urn:microsoft.com/office/officeart/2005/8/layout/hList7"/>
    <dgm:cxn modelId="{484D29F2-E93B-0044-AD3C-1B7FAE119D86}" type="presParOf" srcId="{0955960D-7F7D-E54C-8843-B1DBEEBFB364}" destId="{849C45A5-41B7-C14C-8FCB-1F684E015BD4}" srcOrd="7" destOrd="0" presId="urn:microsoft.com/office/officeart/2005/8/layout/hList7"/>
    <dgm:cxn modelId="{4D63AED0-BB7F-5648-A588-8D3CD77EDA47}" type="presParOf" srcId="{0955960D-7F7D-E54C-8843-B1DBEEBFB364}" destId="{CFB52331-3A90-8741-B893-154B21972CAC}" srcOrd="8" destOrd="0" presId="urn:microsoft.com/office/officeart/2005/8/layout/hList7"/>
    <dgm:cxn modelId="{3916CD4F-7FBF-D443-9D5A-2C269D38B5A1}" type="presParOf" srcId="{CFB52331-3A90-8741-B893-154B21972CAC}" destId="{73C20AF0-FA1E-3C4A-AD07-551A27BE2B92}" srcOrd="0" destOrd="0" presId="urn:microsoft.com/office/officeart/2005/8/layout/hList7"/>
    <dgm:cxn modelId="{793DE385-E18B-AB41-A417-ABB42E569007}" type="presParOf" srcId="{CFB52331-3A90-8741-B893-154B21972CAC}" destId="{AF3E8B43-0466-2941-94BF-5E057B356E82}" srcOrd="1" destOrd="0" presId="urn:microsoft.com/office/officeart/2005/8/layout/hList7"/>
    <dgm:cxn modelId="{C7FDE2A3-85A4-B144-B32C-7C9903F03EC5}" type="presParOf" srcId="{CFB52331-3A90-8741-B893-154B21972CAC}" destId="{D1AAA287-E1AF-9946-AA96-77AD6193B1DD}" srcOrd="2" destOrd="0" presId="urn:microsoft.com/office/officeart/2005/8/layout/hList7"/>
    <dgm:cxn modelId="{2241BB10-0DBA-6B41-9DA1-14E15CF8B34C}" type="presParOf" srcId="{CFB52331-3A90-8741-B893-154B21972CAC}" destId="{916140F0-4F43-9F45-8310-FCCA12DDE5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2_5" csCatId="accent2" phldr="1"/>
      <dgm:spPr/>
      <dgm:t>
        <a:bodyPr rtlCol="0"/>
        <a:lstStyle/>
        <a:p>
          <a:pPr rtl="0"/>
          <a:endParaRPr lang="en-US"/>
        </a:p>
      </dgm:t>
    </dgm:pt>
    <dgm:pt modelId="{58FF46FB-368D-4E9C-A650-0513B8879DA8}">
      <dgm:prSet phldr="0"/>
      <dgm:spPr/>
      <dgm:t>
        <a:bodyPr rtlCol="0"/>
        <a:lstStyle/>
        <a:p>
          <a:pPr rtl="0">
            <a:defRPr b="1"/>
          </a:pP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26/09/2023</a:t>
          </a:r>
          <a:endParaRPr lang="es-ES" b="1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11DFA284-5E99-474D-BF05-364A45269DC7}" type="parTrans" cxnId="{C5645B39-CB65-4A0A-B369-E455C3B827C3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CFA40740-0682-470C-AD5A-CFF53CD12BD2}" type="sibTrans" cxnId="{C5645B39-CB65-4A0A-B369-E455C3B827C3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9A875394-CA1E-4432-AEEB-9054FCFF5E0E}">
      <dgm:prSet phldr="0"/>
      <dgm:spPr/>
      <dgm:t>
        <a:bodyPr rtlCol="0"/>
        <a:lstStyle/>
        <a:p>
          <a:pPr rtl="0"/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Salida: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Hospital Regional Universitario de Málaga.</a:t>
          </a:r>
        </a:p>
        <a:p>
          <a:pPr rtl="0"/>
          <a:endParaRPr lang="es-ES" b="0" noProof="0" dirty="0" smtClean="0">
            <a:solidFill>
              <a:schemeClr val="bg1"/>
            </a:solidFill>
            <a:latin typeface="Tenorite" pitchFamily="2" charset="0"/>
          </a:endParaRPr>
        </a:p>
        <a:p>
          <a:pPr rtl="0"/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al Hospital Comarcal de la Axarquía de Vélez Málaga.</a:t>
          </a:r>
          <a:endParaRPr lang="es-ES" b="0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FCC92BDD-6EA3-421D-9DA8-7D3A12D003B6}" type="parTrans" cxnId="{B659504B-18E4-4D89-A17C-34ABB280AE52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0314452B-82A0-42F4-9551-DF00CFFC3580}" type="sibTrans" cxnId="{B659504B-18E4-4D89-A17C-34ABB280AE52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D05E1923-5021-40F7-B4EF-E582E23A699D}">
      <dgm:prSet phldr="0"/>
      <dgm:spPr/>
      <dgm:t>
        <a:bodyPr rtlCol="0"/>
        <a:lstStyle/>
        <a:p>
          <a:pPr rtl="0">
            <a:defRPr b="1"/>
          </a:pP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27/09/2023</a:t>
          </a:r>
          <a:endParaRPr lang="es-ES" b="1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FD6C5CD2-9CED-4BE6-89CD-A5A5CCE63B3E}" type="parTrans" cxnId="{72C4D6D9-419A-42C1-A76D-84599F65BB0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F020958C-EF86-4274-85F9-318F2792F7B6}" type="sibTrans" cxnId="{72C4D6D9-419A-42C1-A76D-84599F65BB0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579089A8-5362-4BA4-9163-D19228C1808F}">
      <dgm:prSet phldr="0"/>
      <dgm:spPr/>
      <dgm:t>
        <a:bodyPr rtlCol="0"/>
        <a:lstStyle/>
        <a:p>
          <a:pPr rtl="0"/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Salida: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Hospital Comarcal de Antequera.</a:t>
          </a:r>
        </a:p>
        <a:p>
          <a:pPr rtl="0"/>
          <a:endParaRPr lang="es-ES" b="0" noProof="0" dirty="0" smtClean="0">
            <a:solidFill>
              <a:schemeClr val="bg1"/>
            </a:solidFill>
            <a:latin typeface="Tenorite" pitchFamily="2" charset="0"/>
          </a:endParaRPr>
        </a:p>
        <a:p>
          <a:pPr rtl="0"/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Hospital Comarcal Serranía de Ronda.</a:t>
          </a:r>
          <a:endParaRPr lang="es-ES" b="0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FB2DEB6E-B29F-4E51-960A-23ECC62EBF38}" type="parTrans" cxnId="{4876CF51-F110-4E25-8FD4-08D25B4B0AB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1C5328B1-AC18-4CF7-A034-BB0592F4A2A1}" type="sibTrans" cxnId="{4876CF51-F110-4E25-8FD4-08D25B4B0AB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FA8F44BD-C8C7-462C-9756-1EC498E86842}">
      <dgm:prSet phldr="0"/>
      <dgm:spPr/>
      <dgm:t>
        <a:bodyPr rtlCol="0"/>
        <a:lstStyle/>
        <a:p>
          <a:pPr algn="l" rtl="0">
            <a:defRPr b="1"/>
          </a:pP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28/09/2023</a:t>
          </a:r>
          <a:endParaRPr lang="es-ES" b="1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F47063EE-4B58-4EDE-A4F2-A4BD81B82F21}" type="parTrans" cxnId="{0D51BD2E-4619-469B-B233-EBAC3D4D0BA6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8C8A9736-03DA-4B1C-A590-10B4AD89452B}" type="sibTrans" cxnId="{0D51BD2E-4619-469B-B233-EBAC3D4D0BA6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EFEB4D61-3A9C-4140-977F-3C3F5C9EE9D1}">
      <dgm:prSet phldr="0"/>
      <dgm:spPr/>
      <dgm:t>
        <a:bodyPr rtlCol="0"/>
        <a:lstStyle/>
        <a:p>
          <a:pPr rtl="0"/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- Salida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: Hospital Comarcal Serranía de Ronda.</a:t>
          </a:r>
        </a:p>
        <a:p>
          <a:pPr rtl="0"/>
          <a:endParaRPr lang="es-ES" b="0" noProof="0" dirty="0" smtClean="0">
            <a:solidFill>
              <a:schemeClr val="bg1"/>
            </a:solidFill>
            <a:latin typeface="Tenorite" pitchFamily="2" charset="0"/>
          </a:endParaRPr>
        </a:p>
        <a:p>
          <a:pPr rtl="0"/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-</a:t>
          </a: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Hospital Costa del Sol de Marbella.</a:t>
          </a:r>
          <a:endParaRPr lang="es-ES" b="0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57D352E4-0431-4F68-B8F1-61BFA34799AA}" type="parTrans" cxnId="{1B32EF2C-9DB5-4504-A9DA-B4956CC0020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0ECC32B6-1E7C-4AA4-9DBF-D69B7C5E64A9}" type="sibTrans" cxnId="{1B32EF2C-9DB5-4504-A9DA-B4956CC00208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8BAB5E6F-A65E-41DB-A296-0818B0E49F7C}">
      <dgm:prSet phldr="0"/>
      <dgm:spPr/>
      <dgm:t>
        <a:bodyPr rtlCol="0"/>
        <a:lstStyle/>
        <a:p>
          <a:pPr rtl="0">
            <a:defRPr b="1"/>
          </a:pPr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29/09/2023</a:t>
          </a:r>
          <a:endParaRPr lang="es-ES" b="1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886842C6-3EFC-4BE7-B417-415595758830}" type="parTrans" cxnId="{66B49C6C-FAFD-47B4-BF22-05A295C23D4E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B407F4C3-8FC9-4E91-A0EC-6B33713CC9A5}" type="sibTrans" cxnId="{66B49C6C-FAFD-47B4-BF22-05A295C23D4E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332BC85C-1CF3-4F8F-ACB7-5B6D53744AE1}">
      <dgm:prSet phldr="0"/>
      <dgm:spPr/>
      <dgm:t>
        <a:bodyPr rtlCol="0"/>
        <a:lstStyle/>
        <a:p>
          <a:pPr rtl="0"/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- Salida: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Junta de Distrito nº 11 de Teatinos Málaga.</a:t>
          </a:r>
          <a:endParaRPr lang="es-ES" b="0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99F218FD-90FE-450E-A368-B3E3677E74E8}" type="parTrans" cxnId="{2617C475-F537-46A6-ADE1-4EB764853601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8D1CC686-B05C-4470-A959-236CC9C8BB70}" type="sibTrans" cxnId="{2617C475-F537-46A6-ADE1-4EB764853601}">
      <dgm:prSet/>
      <dgm:spPr/>
      <dgm:t>
        <a:bodyPr rtlCol="0"/>
        <a:lstStyle/>
        <a:p>
          <a:pPr rtl="0"/>
          <a:endParaRPr lang="es-ES" noProof="0" dirty="0">
            <a:solidFill>
              <a:schemeClr val="bg1"/>
            </a:solidFill>
          </a:endParaRPr>
        </a:p>
      </dgm:t>
    </dgm:pt>
    <dgm:pt modelId="{BE5C9449-14F1-4842-B758-7A3ABE5130A8}">
      <dgm:prSet/>
      <dgm:spPr/>
      <dgm:t>
        <a:bodyPr/>
        <a:lstStyle/>
        <a:p>
          <a:pPr rtl="0"/>
          <a:endParaRPr lang="es-ES" b="0" noProof="0" dirty="0" smtClean="0">
            <a:solidFill>
              <a:schemeClr val="bg1"/>
            </a:solidFill>
            <a:latin typeface="Tenorite" pitchFamily="2" charset="0"/>
          </a:endParaRPr>
        </a:p>
      </dgm:t>
    </dgm:pt>
    <dgm:pt modelId="{DE19FFA7-F228-40BA-8D81-1414CD9FF951}" type="parTrans" cxnId="{44159290-974E-4587-A2A0-1C484298616E}">
      <dgm:prSet/>
      <dgm:spPr/>
      <dgm:t>
        <a:bodyPr/>
        <a:lstStyle/>
        <a:p>
          <a:endParaRPr lang="es-ES"/>
        </a:p>
      </dgm:t>
    </dgm:pt>
    <dgm:pt modelId="{2F4BFDE9-F667-47AB-9462-23A7EC1C6BBE}" type="sibTrans" cxnId="{44159290-974E-4587-A2A0-1C484298616E}">
      <dgm:prSet/>
      <dgm:spPr/>
      <dgm:t>
        <a:bodyPr/>
        <a:lstStyle/>
        <a:p>
          <a:endParaRPr lang="es-ES"/>
        </a:p>
      </dgm:t>
    </dgm:pt>
    <dgm:pt modelId="{2C9C94D2-8269-45BF-A776-61BFD6708DDA}">
      <dgm:prSet/>
      <dgm:spPr/>
      <dgm:t>
        <a:bodyPr/>
        <a:lstStyle/>
        <a:p>
          <a:pPr rtl="0"/>
          <a:r>
            <a:rPr lang="es-ES" b="1" noProof="0" dirty="0" smtClean="0">
              <a:solidFill>
                <a:schemeClr val="bg1"/>
              </a:solidFill>
              <a:latin typeface="Tenorite" pitchFamily="2" charset="0"/>
            </a:rPr>
            <a:t>-Llegada:</a:t>
          </a:r>
          <a:r>
            <a:rPr lang="es-ES" b="0" noProof="0" dirty="0" smtClean="0">
              <a:solidFill>
                <a:schemeClr val="bg1"/>
              </a:solidFill>
              <a:latin typeface="Tenorite" pitchFamily="2" charset="0"/>
            </a:rPr>
            <a:t> Hospital Universitario Virgen de la Victoria.</a:t>
          </a:r>
          <a:endParaRPr lang="es-ES" b="0" noProof="0" dirty="0">
            <a:solidFill>
              <a:schemeClr val="bg1"/>
            </a:solidFill>
            <a:latin typeface="Tenorite" pitchFamily="2" charset="0"/>
          </a:endParaRPr>
        </a:p>
      </dgm:t>
    </dgm:pt>
    <dgm:pt modelId="{D98EB6A8-5872-4EFC-A364-6B340CF6A4CF}" type="parTrans" cxnId="{42B35230-7745-49FE-A269-A1D37E7C1DEE}">
      <dgm:prSet/>
      <dgm:spPr/>
      <dgm:t>
        <a:bodyPr/>
        <a:lstStyle/>
        <a:p>
          <a:endParaRPr lang="es-ES"/>
        </a:p>
      </dgm:t>
    </dgm:pt>
    <dgm:pt modelId="{239D24DE-8BDE-4DD4-8F92-F89462249FE3}" type="sibTrans" cxnId="{42B35230-7745-49FE-A269-A1D37E7C1DEE}">
      <dgm:prSet/>
      <dgm:spPr/>
      <dgm:t>
        <a:bodyPr/>
        <a:lstStyle/>
        <a:p>
          <a:endParaRPr lang="es-ES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8AACCBB-6709-4071-B389-3BB226B3A586}" type="pres">
      <dgm:prSet presAssocID="{05A24E01-5535-46B9-A9A1-A9A07E639A88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4"/>
      <dgm:spPr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4"/>
      <dgm:spPr>
        <a:solidFill>
          <a:schemeClr val="accent2"/>
        </a:solidFill>
      </dgm:spPr>
    </dgm:pt>
    <dgm:pt modelId="{5B7FC7CF-F58D-48D5-8BCC-38D6EE87890B}" type="pres">
      <dgm:prSet presAssocID="{58FF46FB-368D-4E9C-A650-0513B8879DA8}" presName="Ellipse" presStyleLbl="fgAcc1" presStyleIdx="1" presStyleCnt="5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3FB235-DF38-476B-9A0E-B1E583D50944}" type="pres">
      <dgm:prSet presAssocID="{58FF46FB-368D-4E9C-A650-0513B8879DA8}" presName="L1TextContainer" presStyleLbl="revTx" presStyleIdx="1" presStyleCnt="8" custScaleX="85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05CE5-209F-4AD9-BE2C-2A69F76DA8F4}" type="pres">
      <dgm:prSet presAssocID="{58FF46FB-368D-4E9C-A650-0513B8879DA8}" presName="ConnectLine" presStyleLbl="sibTrans1D1" presStyleIdx="0" presStyleCnt="4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4"/>
      <dgm:spPr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4"/>
      <dgm:spPr>
        <a:solidFill>
          <a:schemeClr val="accent2"/>
        </a:solidFill>
      </dgm:spPr>
    </dgm:pt>
    <dgm:pt modelId="{B1A1A837-F261-404B-A808-B2F4154CE8A2}" type="pres">
      <dgm:prSet presAssocID="{D05E1923-5021-40F7-B4EF-E582E23A699D}" presName="Ellipse" presStyleLbl="fgAcc1" presStyleIdx="2" presStyleCnt="5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C5207-4FA2-4A6C-8F43-20BD55767C99}" type="pres">
      <dgm:prSet presAssocID="{D05E1923-5021-40F7-B4EF-E582E23A699D}" presName="L1TextContainer" presStyleLbl="revTx" presStyleIdx="3" presStyleCnt="8" custScaleX="85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5EB5D-4CEF-4D0D-9394-0534E61844BE}" type="pres">
      <dgm:prSet presAssocID="{D05E1923-5021-40F7-B4EF-E582E23A699D}" presName="ConnectLine" presStyleLbl="sibTrans1D1" presStyleIdx="1" presStyleCnt="4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4"/>
      <dgm:spPr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4"/>
      <dgm:spPr>
        <a:solidFill>
          <a:schemeClr val="accent2"/>
        </a:solidFill>
      </dgm:spPr>
    </dgm:pt>
    <dgm:pt modelId="{5D519322-C1DD-47AE-92C0-13575134BC76}" type="pres">
      <dgm:prSet presAssocID="{FA8F44BD-C8C7-462C-9756-1EC498E86842}" presName="Ellipse" presStyleLbl="fgAcc1" presStyleIdx="3" presStyleCnt="5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C7916-1130-46A8-833B-A6278CBD2192}" type="pres">
      <dgm:prSet presAssocID="{FA8F44BD-C8C7-462C-9756-1EC498E86842}" presName="L1TextContainer" presStyleLbl="revTx" presStyleIdx="5" presStyleCnt="8" custScaleX="85387" custLinFactNeighborX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53791-5C2F-4A75-A8F4-6ED7EAB5E015}" type="pres">
      <dgm:prSet presAssocID="{FA8F44BD-C8C7-462C-9756-1EC498E86842}" presName="ConnectLine" presStyleLbl="sibTrans1D1" presStyleIdx="2" presStyleCnt="4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4"/>
      <dgm:spPr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4"/>
      <dgm:spPr>
        <a:solidFill>
          <a:schemeClr val="accent2"/>
        </a:solidFill>
      </dgm:spPr>
    </dgm:pt>
    <dgm:pt modelId="{515AAB83-BD07-4B9E-9A3B-858C0B126F9C}" type="pres">
      <dgm:prSet presAssocID="{8BAB5E6F-A65E-41DB-A296-0818B0E49F7C}" presName="Ellipse" presStyleLbl="fgAcc1" presStyleIdx="4" presStyleCnt="5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1E6B4A-59F7-4018-A403-E1CCAEE78BA1}" type="pres">
      <dgm:prSet presAssocID="{8BAB5E6F-A65E-41DB-A296-0818B0E49F7C}" presName="L1TextContainer" presStyleLbl="revTx" presStyleIdx="7" presStyleCnt="8" custScaleX="85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C5372-D306-43AC-B406-6F8183849431}" type="pres">
      <dgm:prSet presAssocID="{8BAB5E6F-A65E-41DB-A296-0818B0E49F7C}" presName="ConnectLine" presStyleLbl="sibTrans1D1" presStyleIdx="3" presStyleCnt="4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</dgm:ptLst>
  <dgm:cxnLst>
    <dgm:cxn modelId="{B9F0B583-D02F-4EF4-83A8-DFD7B32B9433}" type="presOf" srcId="{9A875394-CA1E-4432-AEEB-9054FCFF5E0E}" destId="{D2143A46-815A-49BF-9455-C0385022444F}" srcOrd="0" destOrd="0" presId="urn:microsoft.com/office/officeart/2017/3/layout/DropPinTimeline"/>
    <dgm:cxn modelId="{DC6269F4-0C31-4613-A809-E8E029CAD0D1}" type="presOf" srcId="{579089A8-5362-4BA4-9163-D19228C1808F}" destId="{B5F3F650-2E42-488A-AD4F-C4BD47D19A84}" srcOrd="0" destOrd="0" presId="urn:microsoft.com/office/officeart/2017/3/layout/DropPinTimeline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B88DE529-E594-4321-B139-1CF99CCA3763}" type="presOf" srcId="{2C9C94D2-8269-45BF-A776-61BFD6708DDA}" destId="{08CB2D5A-F46A-4E0E-9575-15F31D04AAC6}" srcOrd="0" destOrd="2" presId="urn:microsoft.com/office/officeart/2017/3/layout/DropPinTimeline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DF6168D4-4FC3-42E4-8DAA-85BA8A678933}" type="presOf" srcId="{332BC85C-1CF3-4F8F-ACB7-5B6D53744AE1}" destId="{08CB2D5A-F46A-4E0E-9575-15F31D04AAC6}" srcOrd="0" destOrd="0" presId="urn:microsoft.com/office/officeart/2017/3/layout/DropPinTimeline"/>
    <dgm:cxn modelId="{42B35230-7745-49FE-A269-A1D37E7C1DEE}" srcId="{8BAB5E6F-A65E-41DB-A296-0818B0E49F7C}" destId="{2C9C94D2-8269-45BF-A776-61BFD6708DDA}" srcOrd="2" destOrd="0" parTransId="{D98EB6A8-5872-4EFC-A364-6B340CF6A4CF}" sibTransId="{239D24DE-8BDE-4DD4-8F92-F89462249FE3}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C6A73EDB-89B0-4756-9ECD-83E9B8AB77E5}" type="presOf" srcId="{EFEB4D61-3A9C-4140-977F-3C3F5C9EE9D1}" destId="{96DDA0FE-83E2-423C-9F13-58A61EB68487}" srcOrd="0" destOrd="0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44159290-974E-4587-A2A0-1C484298616E}" srcId="{8BAB5E6F-A65E-41DB-A296-0818B0E49F7C}" destId="{BE5C9449-14F1-4842-B758-7A3ABE5130A8}" srcOrd="1" destOrd="0" parTransId="{DE19FFA7-F228-40BA-8D81-1414CD9FF951}" sibTransId="{2F4BFDE9-F667-47AB-9462-23A7EC1C6BBE}"/>
    <dgm:cxn modelId="{DF0DFA91-B35F-4429-B6F4-3BC6D1CFA281}" type="presOf" srcId="{BE5C9449-14F1-4842-B758-7A3ABE5130A8}" destId="{08CB2D5A-F46A-4E0E-9575-15F31D04AAC6}" srcOrd="0" destOrd="1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1690634A-EBA7-4881-9E5F-0C82421D4CDF}" type="presOf" srcId="{FA8F44BD-C8C7-462C-9756-1EC498E86842}" destId="{2D6C7916-1130-46A8-833B-A6278CBD2192}" srcOrd="0" destOrd="0" presId="urn:microsoft.com/office/officeart/2017/3/layout/DropPinTimeline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E0E45028-839A-4135-AA56-517D3BAA0708}" type="presOf" srcId="{8BAB5E6F-A65E-41DB-A296-0818B0E49F7C}" destId="{7C1E6B4A-59F7-4018-A403-E1CCAEE78BA1}" srcOrd="0" destOrd="0" presId="urn:microsoft.com/office/officeart/2017/3/layout/DropPinTimeline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C3A1C60D-63BB-4E34-AD47-96AABDB6084E}" type="presOf" srcId="{D05E1923-5021-40F7-B4EF-E582E23A699D}" destId="{223C5207-4FA2-4A6C-8F43-20BD55767C99}" srcOrd="0" destOrd="0" presId="urn:microsoft.com/office/officeart/2017/3/layout/DropPinTimeline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3FF77B45-DC34-4E18-8B7E-49C274966E23}" type="presParOf" srcId="{E6F74CED-5217-4282-85F1-1C12DC84731C}" destId="{CF519A69-9940-494F-8406-D0D876E3CD26}" srcOrd="2" destOrd="0" presId="urn:microsoft.com/office/officeart/2017/3/layout/DropPinTimeline"/>
    <dgm:cxn modelId="{4E60349A-D4EB-4BFE-9374-0F079D59B1FC}" type="presParOf" srcId="{CF519A69-9940-494F-8406-D0D876E3CD26}" destId="{714429FF-AAA3-4358-8C5F-1A7F29AA2B7B}" srcOrd="0" destOrd="0" presId="urn:microsoft.com/office/officeart/2017/3/layout/DropPinTimeline"/>
    <dgm:cxn modelId="{0B07CD93-B91C-4CAF-B94C-3237B0C6F601}" type="presParOf" srcId="{CF519A69-9940-494F-8406-D0D876E3CD26}" destId="{AB8B1E8E-162B-4E3E-9E31-BA5CFBD3ED9D}" srcOrd="1" destOrd="0" presId="urn:microsoft.com/office/officeart/2017/3/layout/DropPinTimeline"/>
    <dgm:cxn modelId="{BB97917A-2BFB-4D8A-94BD-816B0C62D6F6}" type="presParOf" srcId="{AB8B1E8E-162B-4E3E-9E31-BA5CFBD3ED9D}" destId="{358CAA11-0A87-4861-8B4E-913B1EAD1334}" srcOrd="0" destOrd="0" presId="urn:microsoft.com/office/officeart/2017/3/layout/DropPinTimeline"/>
    <dgm:cxn modelId="{FDC4D318-B3AD-4E39-8663-3AFB57531D79}" type="presParOf" srcId="{AB8B1E8E-162B-4E3E-9E31-BA5CFBD3ED9D}" destId="{B1A1A837-F261-404B-A808-B2F4154CE8A2}" srcOrd="1" destOrd="0" presId="urn:microsoft.com/office/officeart/2017/3/layout/DropPinTimeline"/>
    <dgm:cxn modelId="{7F53703E-9DF0-45E5-AC76-7E0CCD3B06EA}" type="presParOf" srcId="{CF519A69-9940-494F-8406-D0D876E3CD26}" destId="{B5F3F650-2E42-488A-AD4F-C4BD47D19A84}" srcOrd="2" destOrd="0" presId="urn:microsoft.com/office/officeart/2017/3/layout/DropPinTimeline"/>
    <dgm:cxn modelId="{B59937ED-9C59-4BBD-AA3C-5D9159504926}" type="presParOf" srcId="{CF519A69-9940-494F-8406-D0D876E3CD26}" destId="{223C5207-4FA2-4A6C-8F43-20BD55767C99}" srcOrd="3" destOrd="0" presId="urn:microsoft.com/office/officeart/2017/3/layout/DropPinTimeline"/>
    <dgm:cxn modelId="{470C2FBB-9D40-4F2C-8107-12E2CA0E70BE}" type="presParOf" srcId="{CF519A69-9940-494F-8406-D0D876E3CD26}" destId="{4FE5EB5D-4CEF-4D0D-9394-0534E61844BE}" srcOrd="4" destOrd="0" presId="urn:microsoft.com/office/officeart/2017/3/layout/DropPinTimeline"/>
    <dgm:cxn modelId="{C1237DFD-87FD-434B-A5C8-02108EF43081}" type="presParOf" srcId="{CF519A69-9940-494F-8406-D0D876E3CD26}" destId="{EC869059-0AEC-4D98-8C46-CB603A342C72}" srcOrd="5" destOrd="0" presId="urn:microsoft.com/office/officeart/2017/3/layout/DropPinTimeline"/>
    <dgm:cxn modelId="{7A1441D0-A5AA-4E6C-9388-511DA29929BF}" type="presParOf" srcId="{E6F74CED-5217-4282-85F1-1C12DC84731C}" destId="{408BA715-9739-461D-BFDE-88EDAE355E60}" srcOrd="3" destOrd="0" presId="urn:microsoft.com/office/officeart/2017/3/layout/DropPinTimeline"/>
    <dgm:cxn modelId="{087F2A81-CFD9-4BF8-96FC-2D4ABA32462F}" type="presParOf" srcId="{E6F74CED-5217-4282-85F1-1C12DC84731C}" destId="{D512C7F9-87A6-4BA9-AFAC-03FF1578D945}" srcOrd="4" destOrd="0" presId="urn:microsoft.com/office/officeart/2017/3/layout/DropPinTimeline"/>
    <dgm:cxn modelId="{8C6217DA-A763-4946-99A2-03C618C428AF}" type="presParOf" srcId="{D512C7F9-87A6-4BA9-AFAC-03FF1578D945}" destId="{152AD014-AFD0-4700-A468-4D562874339A}" srcOrd="0" destOrd="0" presId="urn:microsoft.com/office/officeart/2017/3/layout/DropPinTimeline"/>
    <dgm:cxn modelId="{A6A34287-F5FF-46EE-9A88-F2ECF73903CE}" type="presParOf" srcId="{D512C7F9-87A6-4BA9-AFAC-03FF1578D945}" destId="{6CE2C4D8-4380-442D-A6C2-0B468BF3C74C}" srcOrd="1" destOrd="0" presId="urn:microsoft.com/office/officeart/2017/3/layout/DropPinTimeline"/>
    <dgm:cxn modelId="{D28BF9CF-F026-4786-A1AC-F4F785C54591}" type="presParOf" srcId="{6CE2C4D8-4380-442D-A6C2-0B468BF3C74C}" destId="{72C82E90-F103-439C-8371-CFFB0927B9DE}" srcOrd="0" destOrd="0" presId="urn:microsoft.com/office/officeart/2017/3/layout/DropPinTimeline"/>
    <dgm:cxn modelId="{E33A6BB5-6D3A-4D44-AEFC-75BAB101C26D}" type="presParOf" srcId="{6CE2C4D8-4380-442D-A6C2-0B468BF3C74C}" destId="{5D519322-C1DD-47AE-92C0-13575134BC76}" srcOrd="1" destOrd="0" presId="urn:microsoft.com/office/officeart/2017/3/layout/DropPinTimeline"/>
    <dgm:cxn modelId="{0BFD1614-5731-4306-81F7-E2C949C32A93}" type="presParOf" srcId="{D512C7F9-87A6-4BA9-AFAC-03FF1578D945}" destId="{96DDA0FE-83E2-423C-9F13-58A61EB68487}" srcOrd="2" destOrd="0" presId="urn:microsoft.com/office/officeart/2017/3/layout/DropPinTimeline"/>
    <dgm:cxn modelId="{06EDED26-E685-42BC-BFC2-75C7EA695E40}" type="presParOf" srcId="{D512C7F9-87A6-4BA9-AFAC-03FF1578D945}" destId="{2D6C7916-1130-46A8-833B-A6278CBD2192}" srcOrd="3" destOrd="0" presId="urn:microsoft.com/office/officeart/2017/3/layout/DropPinTimeline"/>
    <dgm:cxn modelId="{A20C8A5A-2D9A-4EF7-BC83-D5EE4B16698D}" type="presParOf" srcId="{D512C7F9-87A6-4BA9-AFAC-03FF1578D945}" destId="{4D953791-5C2F-4A75-A8F4-6ED7EAB5E015}" srcOrd="4" destOrd="0" presId="urn:microsoft.com/office/officeart/2017/3/layout/DropPinTimeline"/>
    <dgm:cxn modelId="{6780D10C-523A-4885-B5BF-84F303790098}" type="presParOf" srcId="{D512C7F9-87A6-4BA9-AFAC-03FF1578D945}" destId="{22A72E40-4DCC-4F48-AADD-29738FD37A2C}" srcOrd="5" destOrd="0" presId="urn:microsoft.com/office/officeart/2017/3/layout/DropPinTimeline"/>
    <dgm:cxn modelId="{30EAF1CE-B96B-4CA5-BF13-51DD8040A559}" type="presParOf" srcId="{E6F74CED-5217-4282-85F1-1C12DC84731C}" destId="{E168BB9F-20D9-474F-9E39-4872B40634C6}" srcOrd="5" destOrd="0" presId="urn:microsoft.com/office/officeart/2017/3/layout/DropPinTimeline"/>
    <dgm:cxn modelId="{39415FEC-72C6-4C74-A821-E354E744CD96}" type="presParOf" srcId="{E6F74CED-5217-4282-85F1-1C12DC84731C}" destId="{A62622B1-7EF4-49B6-9AC7-B54F0E2A0C74}" srcOrd="6" destOrd="0" presId="urn:microsoft.com/office/officeart/2017/3/layout/DropPinTimeline"/>
    <dgm:cxn modelId="{D67F013A-C0A0-41F6-B6F2-E904B1BB7A8F}" type="presParOf" srcId="{A62622B1-7EF4-49B6-9AC7-B54F0E2A0C74}" destId="{14282312-87CB-41BB-A02D-C594BBEF33C7}" srcOrd="0" destOrd="0" presId="urn:microsoft.com/office/officeart/2017/3/layout/DropPinTimeline"/>
    <dgm:cxn modelId="{AA55F469-83D2-4E02-B111-0206AAFCAA06}" type="presParOf" srcId="{A62622B1-7EF4-49B6-9AC7-B54F0E2A0C74}" destId="{D554C1A5-AF8E-41FC-A779-25BD6B11F91F}" srcOrd="1" destOrd="0" presId="urn:microsoft.com/office/officeart/2017/3/layout/DropPinTimeline"/>
    <dgm:cxn modelId="{033C6509-70C8-4B85-9F92-724CDBB68078}" type="presParOf" srcId="{D554C1A5-AF8E-41FC-A779-25BD6B11F91F}" destId="{17331DD9-74CF-4A3A-86BA-F4B9DBEAB944}" srcOrd="0" destOrd="0" presId="urn:microsoft.com/office/officeart/2017/3/layout/DropPinTimeline"/>
    <dgm:cxn modelId="{C7CCDF66-BA72-4EDC-AE16-CAA6317954F0}" type="presParOf" srcId="{D554C1A5-AF8E-41FC-A779-25BD6B11F91F}" destId="{515AAB83-BD07-4B9E-9A3B-858C0B126F9C}" srcOrd="1" destOrd="0" presId="urn:microsoft.com/office/officeart/2017/3/layout/DropPinTimeline"/>
    <dgm:cxn modelId="{E8437A29-F853-4553-AB29-152AF603DF52}" type="presParOf" srcId="{A62622B1-7EF4-49B6-9AC7-B54F0E2A0C74}" destId="{08CB2D5A-F46A-4E0E-9575-15F31D04AAC6}" srcOrd="2" destOrd="0" presId="urn:microsoft.com/office/officeart/2017/3/layout/DropPinTimeline"/>
    <dgm:cxn modelId="{1F3D9CE2-342F-4335-BD41-5AA59D2BD7BD}" type="presParOf" srcId="{A62622B1-7EF4-49B6-9AC7-B54F0E2A0C74}" destId="{7C1E6B4A-59F7-4018-A403-E1CCAEE78BA1}" srcOrd="3" destOrd="0" presId="urn:microsoft.com/office/officeart/2017/3/layout/DropPinTimeline"/>
    <dgm:cxn modelId="{FFF1ACE9-B2B3-4E83-877B-F9633E8EE135}" type="presParOf" srcId="{A62622B1-7EF4-49B6-9AC7-B54F0E2A0C74}" destId="{A03C5372-D306-43AC-B406-6F8183849431}" srcOrd="4" destOrd="0" presId="urn:microsoft.com/office/officeart/2017/3/layout/DropPinTimeline"/>
    <dgm:cxn modelId="{D8A09163-94A5-46BD-9FA2-C3372A01AA32}" type="presParOf" srcId="{A62622B1-7EF4-49B6-9AC7-B54F0E2A0C74}" destId="{90926F0B-05E0-48AF-9C69-5C494731F87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275D-8553-0846-A316-484B7B291C97}">
      <dsp:nvSpPr>
        <dsp:cNvPr id="0" name=""/>
        <dsp:cNvSpPr/>
      </dsp:nvSpPr>
      <dsp:spPr>
        <a:xfrm>
          <a:off x="0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rtlCol="0" anchor="t" anchorCtr="1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Tenorite" pitchFamily="2" charset="0"/>
            </a:rPr>
            <a:t>Planificación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latin typeface="Tenorite" pitchFamily="2" charset="0"/>
            </a:rPr>
            <a:t>La vuelta y sus 4 etapas</a:t>
          </a:r>
          <a:endParaRPr lang="es-ES" sz="1400" kern="1200" noProof="0" dirty="0">
            <a:latin typeface="Tenorite" pitchFamily="2" charset="0"/>
          </a:endParaRPr>
        </a:p>
      </dsp:txBody>
      <dsp:txXfrm>
        <a:off x="0" y="1576348"/>
        <a:ext cx="1892456" cy="1576348"/>
      </dsp:txXfrm>
    </dsp:sp>
    <dsp:sp modelId="{A126BA88-D0F9-AF4A-A7BA-0638E32B45F8}">
      <dsp:nvSpPr>
        <dsp:cNvPr id="0" name=""/>
        <dsp:cNvSpPr/>
      </dsp:nvSpPr>
      <dsp:spPr>
        <a:xfrm>
          <a:off x="53215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6703-D32F-9E47-96B8-A304C47CCB78}">
      <dsp:nvSpPr>
        <dsp:cNvPr id="0" name=""/>
        <dsp:cNvSpPr/>
      </dsp:nvSpPr>
      <dsp:spPr>
        <a:xfrm>
          <a:off x="1946788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rtlCol="0" anchor="t" anchorCtr="1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Tenorite" pitchFamily="2" charset="0"/>
            </a:rPr>
            <a:t>Marketing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latin typeface="Tenorite" pitchFamily="2" charset="0"/>
            </a:rPr>
            <a:t>Campaña de Facebook </a:t>
          </a:r>
          <a:r>
            <a:rPr lang="es-ES" sz="1400" kern="1200" noProof="0" dirty="0" err="1" smtClean="0">
              <a:latin typeface="Tenorite" pitchFamily="2" charset="0"/>
            </a:rPr>
            <a:t>Ads</a:t>
          </a:r>
          <a:endParaRPr lang="es-ES" sz="1400" kern="1200" noProof="0" dirty="0">
            <a:latin typeface="Tenorite" pitchFamily="2" charset="0"/>
          </a:endParaRPr>
        </a:p>
      </dsp:txBody>
      <dsp:txXfrm>
        <a:off x="1946788" y="1576348"/>
        <a:ext cx="1892456" cy="1576348"/>
      </dsp:txXfrm>
    </dsp:sp>
    <dsp:sp modelId="{EFEB790C-BD5C-F54D-9993-F81422A8AD8E}">
      <dsp:nvSpPr>
        <dsp:cNvPr id="0" name=""/>
        <dsp:cNvSpPr/>
      </dsp:nvSpPr>
      <dsp:spPr>
        <a:xfrm>
          <a:off x="248138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ABADC-97F5-A547-823D-7594A86D79D3}">
      <dsp:nvSpPr>
        <dsp:cNvPr id="0" name=""/>
        <dsp:cNvSpPr/>
      </dsp:nvSpPr>
      <dsp:spPr>
        <a:xfrm>
          <a:off x="3901903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rtlCol="0" anchor="t" anchorCtr="1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Tenorite" pitchFamily="2" charset="0"/>
            </a:rPr>
            <a:t>Diseño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latin typeface="Tenorite" pitchFamily="2" charset="0"/>
            </a:rPr>
            <a:t>Planificación con los centros hospitalarios</a:t>
          </a:r>
          <a:endParaRPr lang="es-ES" sz="1400" kern="1200" noProof="0" dirty="0">
            <a:latin typeface="Tenorite" pitchFamily="2" charset="0"/>
          </a:endParaRPr>
        </a:p>
      </dsp:txBody>
      <dsp:txXfrm>
        <a:off x="3901903" y="1576348"/>
        <a:ext cx="1892456" cy="1576348"/>
      </dsp:txXfrm>
    </dsp:sp>
    <dsp:sp modelId="{CC076D56-4BB0-7246-9039-788AB439DAF0}">
      <dsp:nvSpPr>
        <dsp:cNvPr id="0" name=""/>
        <dsp:cNvSpPr/>
      </dsp:nvSpPr>
      <dsp:spPr>
        <a:xfrm>
          <a:off x="443061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9BA8-C3B3-F947-915F-EE2FD2FCA9A5}">
      <dsp:nvSpPr>
        <dsp:cNvPr id="0" name=""/>
        <dsp:cNvSpPr/>
      </dsp:nvSpPr>
      <dsp:spPr>
        <a:xfrm>
          <a:off x="5847689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rtlCol="0" anchor="t" anchorCtr="1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Tenorite" pitchFamily="2" charset="0"/>
            </a:rPr>
            <a:t>Estrategia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latin typeface="Tenorite" pitchFamily="2" charset="0"/>
            </a:rPr>
            <a:t>Visibilidad en cada uno de los centros hospitalarios, usados como “metas” en cada etapa</a:t>
          </a:r>
          <a:endParaRPr lang="es-ES" sz="1400" kern="1200" noProof="0" dirty="0">
            <a:latin typeface="Tenorite" pitchFamily="2" charset="0"/>
          </a:endParaRPr>
        </a:p>
      </dsp:txBody>
      <dsp:txXfrm>
        <a:off x="5847689" y="1576348"/>
        <a:ext cx="1892456" cy="1576348"/>
      </dsp:txXfrm>
    </dsp:sp>
    <dsp:sp modelId="{FDF2BC93-305C-D94B-A6C2-ED9CE7F40C2F}">
      <dsp:nvSpPr>
        <dsp:cNvPr id="0" name=""/>
        <dsp:cNvSpPr/>
      </dsp:nvSpPr>
      <dsp:spPr>
        <a:xfrm>
          <a:off x="6379844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0AF0-FA1E-3C4A-AD07-551A27BE2B92}">
      <dsp:nvSpPr>
        <dsp:cNvPr id="0" name=""/>
        <dsp:cNvSpPr/>
      </dsp:nvSpPr>
      <dsp:spPr>
        <a:xfrm>
          <a:off x="7796918" y="0"/>
          <a:ext cx="1892456" cy="3940870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rtlCol="0" anchor="t" anchorCtr="1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>
              <a:latin typeface="Tenorite" pitchFamily="2" charset="0"/>
            </a:rPr>
            <a:t>Lanzamiento</a:t>
          </a:r>
        </a:p>
        <a:p>
          <a:pPr marL="0" lvl="1" indent="-114300" algn="ctr" defTabSz="6223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>
              <a:latin typeface="Tenorite" pitchFamily="2" charset="0"/>
            </a:rPr>
            <a:t>Publicación y seguimiento en página web y redes sociales</a:t>
          </a:r>
          <a:endParaRPr lang="es-ES" sz="1400" kern="1200" noProof="0" dirty="0">
            <a:latin typeface="Tenorite" pitchFamily="2" charset="0"/>
          </a:endParaRPr>
        </a:p>
      </dsp:txBody>
      <dsp:txXfrm>
        <a:off x="7796918" y="1576348"/>
        <a:ext cx="1892456" cy="1576348"/>
      </dsp:txXfrm>
    </dsp:sp>
    <dsp:sp modelId="{916140F0-4F43-9F45-8310-FCCA12DDE514}">
      <dsp:nvSpPr>
        <dsp:cNvPr id="0" name=""/>
        <dsp:cNvSpPr/>
      </dsp:nvSpPr>
      <dsp:spPr>
        <a:xfrm>
          <a:off x="8329073" y="478533"/>
          <a:ext cx="828146" cy="82814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607C-A87A-3347-81F6-106C527DBD58}">
      <dsp:nvSpPr>
        <dsp:cNvPr id="0" name=""/>
        <dsp:cNvSpPr/>
      </dsp:nvSpPr>
      <dsp:spPr>
        <a:xfrm>
          <a:off x="400054" y="3040375"/>
          <a:ext cx="8914225" cy="5911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2181504"/>
          <a:ext cx="977918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68283" y="502751"/>
          <a:ext cx="320851" cy="320851"/>
        </a:xfrm>
        <a:prstGeom prst="teardrop">
          <a:avLst>
            <a:gd name="adj" fmla="val 115000"/>
          </a:avLst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103927" y="538395"/>
          <a:ext cx="249564" cy="249564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693905" y="890053"/>
          <a:ext cx="2785109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rtlCol="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Salida: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Hospital Regional Universitario de Málaga.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noProof="0" dirty="0" smtClean="0">
            <a:solidFill>
              <a:schemeClr val="bg1"/>
            </a:solidFill>
            <a:latin typeface="Tenorite" pitchFamily="2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al Hospital Comarcal de la Axarquía de Vélez Málaga.</a:t>
          </a:r>
          <a:endParaRPr lang="es-ES" sz="1100" b="0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693905" y="890053"/>
        <a:ext cx="2785109" cy="1291450"/>
      </dsp:txXfrm>
    </dsp:sp>
    <dsp:sp modelId="{8E3FB235-DF38-476B-9A0E-B1E583D50944}">
      <dsp:nvSpPr>
        <dsp:cNvPr id="0" name=""/>
        <dsp:cNvSpPr/>
      </dsp:nvSpPr>
      <dsp:spPr>
        <a:xfrm>
          <a:off x="693905" y="436300"/>
          <a:ext cx="2785109" cy="45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500" b="1" kern="1200" noProof="0" dirty="0" smtClean="0">
              <a:solidFill>
                <a:schemeClr val="bg1"/>
              </a:solidFill>
              <a:latin typeface="Tenorite" pitchFamily="2" charset="0"/>
            </a:rPr>
            <a:t>26/09/2023</a:t>
          </a:r>
          <a:endParaRPr lang="es-ES" sz="1500" b="1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693905" y="436300"/>
        <a:ext cx="2785109" cy="453752"/>
      </dsp:txXfrm>
    </dsp:sp>
    <dsp:sp modelId="{9AA05CE5-209F-4AD9-BE2C-2A69F76DA8F4}">
      <dsp:nvSpPr>
        <dsp:cNvPr id="0" name=""/>
        <dsp:cNvSpPr/>
      </dsp:nvSpPr>
      <dsp:spPr>
        <a:xfrm>
          <a:off x="228709" y="890053"/>
          <a:ext cx="0" cy="1291450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87871" y="2140666"/>
          <a:ext cx="81675" cy="81675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2033192" y="3539404"/>
          <a:ext cx="320851" cy="320851"/>
        </a:xfrm>
        <a:prstGeom prst="teardrop">
          <a:avLst>
            <a:gd name="adj" fmla="val 115000"/>
          </a:avLst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2068836" y="3575048"/>
          <a:ext cx="249564" cy="249564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657823" y="2181504"/>
          <a:ext cx="2773527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rtlCol="0" anchor="b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Salida: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Hospital Comarcal de Antequera.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noProof="0" dirty="0" smtClean="0">
            <a:solidFill>
              <a:schemeClr val="bg1"/>
            </a:solidFill>
            <a:latin typeface="Tenorite" pitchFamily="2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- </a:t>
          </a: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Hospital Comarcal Serranía de Ronda.</a:t>
          </a:r>
          <a:endParaRPr lang="es-ES" sz="1100" b="0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2657823" y="2181504"/>
        <a:ext cx="2773527" cy="1291450"/>
      </dsp:txXfrm>
    </dsp:sp>
    <dsp:sp modelId="{223C5207-4FA2-4A6C-8F43-20BD55767C99}">
      <dsp:nvSpPr>
        <dsp:cNvPr id="0" name=""/>
        <dsp:cNvSpPr/>
      </dsp:nvSpPr>
      <dsp:spPr>
        <a:xfrm>
          <a:off x="2657823" y="3472954"/>
          <a:ext cx="2773527" cy="45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500" b="1" kern="1200" noProof="0" dirty="0" smtClean="0">
              <a:solidFill>
                <a:schemeClr val="bg1"/>
              </a:solidFill>
              <a:latin typeface="Tenorite" pitchFamily="2" charset="0"/>
            </a:rPr>
            <a:t>27/09/2023</a:t>
          </a:r>
          <a:endParaRPr lang="es-ES" sz="1500" b="1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2657823" y="3472954"/>
        <a:ext cx="2773527" cy="453752"/>
      </dsp:txXfrm>
    </dsp:sp>
    <dsp:sp modelId="{4FE5EB5D-4CEF-4D0D-9394-0534E61844BE}">
      <dsp:nvSpPr>
        <dsp:cNvPr id="0" name=""/>
        <dsp:cNvSpPr/>
      </dsp:nvSpPr>
      <dsp:spPr>
        <a:xfrm>
          <a:off x="2193618" y="2181504"/>
          <a:ext cx="0" cy="1291450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2151836" y="2140666"/>
          <a:ext cx="81675" cy="81675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981758" y="502751"/>
          <a:ext cx="320851" cy="320851"/>
        </a:xfrm>
        <a:prstGeom prst="teardrop">
          <a:avLst>
            <a:gd name="adj" fmla="val 115000"/>
          </a:avLst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4017402" y="538395"/>
          <a:ext cx="249564" cy="249564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4606389" y="890053"/>
          <a:ext cx="2773527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rtlCol="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- Salida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: Hospital Comarcal Serranía de Ronda.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noProof="0" dirty="0" smtClean="0">
            <a:solidFill>
              <a:schemeClr val="bg1"/>
            </a:solidFill>
            <a:latin typeface="Tenorite" pitchFamily="2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-</a:t>
          </a: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Llegada: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Hospital Costa del Sol de Marbella.</a:t>
          </a:r>
          <a:endParaRPr lang="es-ES" sz="1100" b="0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4606389" y="890053"/>
        <a:ext cx="2773527" cy="1291450"/>
      </dsp:txXfrm>
    </dsp:sp>
    <dsp:sp modelId="{2D6C7916-1130-46A8-833B-A6278CBD2192}">
      <dsp:nvSpPr>
        <dsp:cNvPr id="0" name=""/>
        <dsp:cNvSpPr/>
      </dsp:nvSpPr>
      <dsp:spPr>
        <a:xfrm>
          <a:off x="4606389" y="436300"/>
          <a:ext cx="2773527" cy="45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500" b="1" kern="1200" noProof="0" dirty="0" smtClean="0">
              <a:solidFill>
                <a:schemeClr val="bg1"/>
              </a:solidFill>
              <a:latin typeface="Tenorite" pitchFamily="2" charset="0"/>
            </a:rPr>
            <a:t>28/09/2023</a:t>
          </a:r>
          <a:endParaRPr lang="es-ES" sz="1500" b="1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4606389" y="436300"/>
        <a:ext cx="2773527" cy="453752"/>
      </dsp:txXfrm>
    </dsp:sp>
    <dsp:sp modelId="{4D953791-5C2F-4A75-A8F4-6ED7EAB5E015}">
      <dsp:nvSpPr>
        <dsp:cNvPr id="0" name=""/>
        <dsp:cNvSpPr/>
      </dsp:nvSpPr>
      <dsp:spPr>
        <a:xfrm>
          <a:off x="4142184" y="890053"/>
          <a:ext cx="0" cy="1291450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4100403" y="2140666"/>
          <a:ext cx="81675" cy="81675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930324" y="3539404"/>
          <a:ext cx="320851" cy="320851"/>
        </a:xfrm>
        <a:prstGeom prst="teardrop">
          <a:avLst>
            <a:gd name="adj" fmla="val 115000"/>
          </a:avLst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965968" y="3575048"/>
          <a:ext cx="249564" cy="249564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6554955" y="2181504"/>
          <a:ext cx="2773527" cy="12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rtlCol="0" anchor="b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- Salida: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Junta de Distrito nº 11 de Teatinos Málaga.</a:t>
          </a:r>
          <a:endParaRPr lang="es-ES" sz="1100" b="0" kern="1200" noProof="0" dirty="0">
            <a:solidFill>
              <a:schemeClr val="bg1"/>
            </a:solidFill>
            <a:latin typeface="Tenorite" pitchFamily="2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noProof="0" dirty="0" smtClean="0">
            <a:solidFill>
              <a:schemeClr val="bg1"/>
            </a:solidFill>
            <a:latin typeface="Tenorite" pitchFamily="2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noProof="0" dirty="0" smtClean="0">
              <a:solidFill>
                <a:schemeClr val="bg1"/>
              </a:solidFill>
              <a:latin typeface="Tenorite" pitchFamily="2" charset="0"/>
            </a:rPr>
            <a:t>-Llegada:</a:t>
          </a:r>
          <a:r>
            <a:rPr lang="es-ES" sz="1100" b="0" kern="1200" noProof="0" dirty="0" smtClean="0">
              <a:solidFill>
                <a:schemeClr val="bg1"/>
              </a:solidFill>
              <a:latin typeface="Tenorite" pitchFamily="2" charset="0"/>
            </a:rPr>
            <a:t> Hospital Universitario Virgen de la Victoria.</a:t>
          </a:r>
          <a:endParaRPr lang="es-ES" sz="1100" b="0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6554955" y="2181504"/>
        <a:ext cx="2773527" cy="1291450"/>
      </dsp:txXfrm>
    </dsp:sp>
    <dsp:sp modelId="{7C1E6B4A-59F7-4018-A403-E1CCAEE78BA1}">
      <dsp:nvSpPr>
        <dsp:cNvPr id="0" name=""/>
        <dsp:cNvSpPr/>
      </dsp:nvSpPr>
      <dsp:spPr>
        <a:xfrm>
          <a:off x="6554955" y="3472954"/>
          <a:ext cx="2773527" cy="45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1500" b="1" kern="1200" noProof="0" dirty="0" smtClean="0">
              <a:solidFill>
                <a:schemeClr val="bg1"/>
              </a:solidFill>
              <a:latin typeface="Tenorite" pitchFamily="2" charset="0"/>
            </a:rPr>
            <a:t>29/09/2023</a:t>
          </a:r>
          <a:endParaRPr lang="es-ES" sz="1500" b="1" kern="1200" noProof="0" dirty="0">
            <a:solidFill>
              <a:schemeClr val="bg1"/>
            </a:solidFill>
            <a:latin typeface="Tenorite" pitchFamily="2" charset="0"/>
          </a:endParaRPr>
        </a:p>
      </dsp:txBody>
      <dsp:txXfrm>
        <a:off x="6554955" y="3472954"/>
        <a:ext cx="2773527" cy="453752"/>
      </dsp:txXfrm>
    </dsp:sp>
    <dsp:sp modelId="{A03C5372-D306-43AC-B406-6F8183849431}">
      <dsp:nvSpPr>
        <dsp:cNvPr id="0" name=""/>
        <dsp:cNvSpPr/>
      </dsp:nvSpPr>
      <dsp:spPr>
        <a:xfrm>
          <a:off x="6090750" y="2181504"/>
          <a:ext cx="0" cy="1291450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6048969" y="2140666"/>
          <a:ext cx="81675" cy="81675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Escala de tiempo con chinchetas"/>
  <dgm:desc val="Se usa para mostrar una lista de eventos en orden cronológico. Un recuadro invisible junto a la chincheta contiene la fecha y justo debajo está la descripción. Puede mostrar cierta cantidad de texto con el formato de fecha de longitud media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00304F-F1C9-4758-BDC0-F8100D98101C}" type="datetime1">
              <a:rPr lang="es-ES" smtClean="0"/>
              <a:t>14/11/2023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4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64032-8CE6-437A-97B2-66272B301AE7}" type="datetime1">
              <a:rPr lang="es-ES" smtClean="0"/>
              <a:pPr/>
              <a:t>14/11/2023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65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4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1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38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58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37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9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40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67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41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14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Forma libre 10">
            <a:extLst>
              <a:ext uri="{FF2B5EF4-FFF2-40B4-BE49-F238E27FC236}">
                <a16:creationId xmlns=""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9" name="Forma libre 8">
            <a:extLst>
              <a:ext uri="{FF2B5EF4-FFF2-40B4-BE49-F238E27FC236}">
                <a16:creationId xmlns=""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</p:grpSp>
      <p:sp>
        <p:nvSpPr>
          <p:cNvPr id="22" name="Forma libre 21">
            <a:extLst>
              <a:ext uri="{FF2B5EF4-FFF2-40B4-BE49-F238E27FC236}">
                <a16:creationId xmlns=""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8" name="Forma libre 27">
            <a:extLst>
              <a:ext uri="{FF2B5EF4-FFF2-40B4-BE49-F238E27FC236}">
                <a16:creationId xmlns=""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cala de tiemp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=""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Forma libre 3">
            <a:extLst>
              <a:ext uri="{FF2B5EF4-FFF2-40B4-BE49-F238E27FC236}">
                <a16:creationId xmlns=""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6" name="Forma libre 5">
            <a:extLst>
              <a:ext uri="{FF2B5EF4-FFF2-40B4-BE49-F238E27FC236}">
                <a16:creationId xmlns=""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</p:grp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=""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Forma libre 3">
            <a:extLst>
              <a:ext uri="{FF2B5EF4-FFF2-40B4-BE49-F238E27FC236}">
                <a16:creationId xmlns=""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=""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</p:grp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=""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izar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</p:grpSp>
      <p:sp>
        <p:nvSpPr>
          <p:cNvPr id="22" name="Forma libre 21">
            <a:extLst>
              <a:ext uri="{FF2B5EF4-FFF2-40B4-BE49-F238E27FC236}">
                <a16:creationId xmlns=""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Forma libre 3">
            <a:extLst>
              <a:ext uri="{FF2B5EF4-FFF2-40B4-BE49-F238E27FC236}">
                <a16:creationId xmlns=""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=""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orma libre 6">
              <a:extLst>
                <a:ext uri="{FF2B5EF4-FFF2-40B4-BE49-F238E27FC236}">
                  <a16:creationId xmlns=""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=""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>
                <a:latin typeface="+mn-lt"/>
              </a:endParaRPr>
            </a:p>
          </p:txBody>
        </p:sp>
      </p:grp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 11">
            <a:extLst>
              <a:ext uri="{FF2B5EF4-FFF2-40B4-BE49-F238E27FC236}">
                <a16:creationId xmlns=""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4" name="Forma libre 13">
            <a:extLst>
              <a:ext uri="{FF2B5EF4-FFF2-40B4-BE49-F238E27FC236}">
                <a16:creationId xmlns=""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5" name="Forma libre 14">
            <a:extLst>
              <a:ext uri="{FF2B5EF4-FFF2-40B4-BE49-F238E27FC236}">
                <a16:creationId xmlns=""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=""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orma libre 14">
              <a:extLst>
                <a:ext uri="{FF2B5EF4-FFF2-40B4-BE49-F238E27FC236}">
                  <a16:creationId xmlns=""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=""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</p:grpSp>
      <p:sp>
        <p:nvSpPr>
          <p:cNvPr id="17" name="Forma libre 16">
            <a:extLst>
              <a:ext uri="{FF2B5EF4-FFF2-40B4-BE49-F238E27FC236}">
                <a16:creationId xmlns=""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 17">
            <a:extLst>
              <a:ext uri="{FF2B5EF4-FFF2-40B4-BE49-F238E27FC236}">
                <a16:creationId xmlns=""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Forma libre 3">
            <a:extLst>
              <a:ext uri="{FF2B5EF4-FFF2-40B4-BE49-F238E27FC236}">
                <a16:creationId xmlns=""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5" name="Forma libre 4">
            <a:extLst>
              <a:ext uri="{FF2B5EF4-FFF2-40B4-BE49-F238E27FC236}">
                <a16:creationId xmlns=""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áfic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orma libre 12">
              <a:extLst>
                <a:ext uri="{FF2B5EF4-FFF2-40B4-BE49-F238E27FC236}">
                  <a16:creationId xmlns=""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=""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e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s-ES" noProof="0"/>
              <a:t>“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s-ES" noProof="0"/>
              <a:t>”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Título 1">
            <a:extLst>
              <a:ext uri="{FF2B5EF4-FFF2-40B4-BE49-F238E27FC236}">
                <a16:creationId xmlns=""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imagen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Marcador de texto 28">
            <a:extLst>
              <a:ext uri="{FF2B5EF4-FFF2-40B4-BE49-F238E27FC236}">
                <a16:creationId xmlns=""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1" name="Marcador de texto 28">
            <a:extLst>
              <a:ext uri="{FF2B5EF4-FFF2-40B4-BE49-F238E27FC236}">
                <a16:creationId xmlns=""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7" name="Marcador de posición de imagen 23">
            <a:extLst>
              <a:ext uri="{FF2B5EF4-FFF2-40B4-BE49-F238E27FC236}">
                <a16:creationId xmlns=""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2" name="Marcador de texto 28">
            <a:extLst>
              <a:ext uri="{FF2B5EF4-FFF2-40B4-BE49-F238E27FC236}">
                <a16:creationId xmlns=""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3" name="Marcador de texto 28">
            <a:extLst>
              <a:ext uri="{FF2B5EF4-FFF2-40B4-BE49-F238E27FC236}">
                <a16:creationId xmlns=""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8" name="Marcador de posición de imagen 23">
            <a:extLst>
              <a:ext uri="{FF2B5EF4-FFF2-40B4-BE49-F238E27FC236}">
                <a16:creationId xmlns=""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4" name="Marcador de texto 28">
            <a:extLst>
              <a:ext uri="{FF2B5EF4-FFF2-40B4-BE49-F238E27FC236}">
                <a16:creationId xmlns=""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5" name="Marcador de texto 28">
            <a:extLst>
              <a:ext uri="{FF2B5EF4-FFF2-40B4-BE49-F238E27FC236}">
                <a16:creationId xmlns=""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9" name="Marcador de posición de imagen 23">
            <a:extLst>
              <a:ext uri="{FF2B5EF4-FFF2-40B4-BE49-F238E27FC236}">
                <a16:creationId xmlns=""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6" name="Marcador de texto 28">
            <a:extLst>
              <a:ext uri="{FF2B5EF4-FFF2-40B4-BE49-F238E27FC236}">
                <a16:creationId xmlns=""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7" name="Marcador de texto 28">
            <a:extLst>
              <a:ext uri="{FF2B5EF4-FFF2-40B4-BE49-F238E27FC236}">
                <a16:creationId xmlns=""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9" name="Forma libre 18">
            <a:extLst>
              <a:ext uri="{FF2B5EF4-FFF2-40B4-BE49-F238E27FC236}">
                <a16:creationId xmlns=""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1" name="Forma libre 20">
            <a:extLst>
              <a:ext uri="{FF2B5EF4-FFF2-40B4-BE49-F238E27FC236}">
                <a16:creationId xmlns=""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5" name="Forma libre 24">
            <a:extLst>
              <a:ext uri="{FF2B5EF4-FFF2-40B4-BE49-F238E27FC236}">
                <a16:creationId xmlns=""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7" name="Forma libre 26">
            <a:extLst>
              <a:ext uri="{FF2B5EF4-FFF2-40B4-BE49-F238E27FC236}">
                <a16:creationId xmlns=""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8" name="Forma libre 27">
            <a:extLst>
              <a:ext uri="{FF2B5EF4-FFF2-40B4-BE49-F238E27FC236}">
                <a16:creationId xmlns=""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9" name="Forma libre 28">
            <a:extLst>
              <a:ext uri="{FF2B5EF4-FFF2-40B4-BE49-F238E27FC236}">
                <a16:creationId xmlns=""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o el equip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1">
            <a:extLst>
              <a:ext uri="{FF2B5EF4-FFF2-40B4-BE49-F238E27FC236}">
                <a16:creationId xmlns=""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imagen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1" name="Marcador de texto 28">
            <a:extLst>
              <a:ext uri="{FF2B5EF4-FFF2-40B4-BE49-F238E27FC236}">
                <a16:creationId xmlns=""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2" name="Marcador de texto 28">
            <a:extLst>
              <a:ext uri="{FF2B5EF4-FFF2-40B4-BE49-F238E27FC236}">
                <a16:creationId xmlns=""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3" name="Marcador de posición de imagen 23">
            <a:extLst>
              <a:ext uri="{FF2B5EF4-FFF2-40B4-BE49-F238E27FC236}">
                <a16:creationId xmlns=""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4" name="Marcador de texto 28">
            <a:extLst>
              <a:ext uri="{FF2B5EF4-FFF2-40B4-BE49-F238E27FC236}">
                <a16:creationId xmlns=""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5" name="Marcador de texto 28">
            <a:extLst>
              <a:ext uri="{FF2B5EF4-FFF2-40B4-BE49-F238E27FC236}">
                <a16:creationId xmlns=""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6" name="Marcador de posición de imagen 23">
            <a:extLst>
              <a:ext uri="{FF2B5EF4-FFF2-40B4-BE49-F238E27FC236}">
                <a16:creationId xmlns=""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7" name="Marcador de texto 28">
            <a:extLst>
              <a:ext uri="{FF2B5EF4-FFF2-40B4-BE49-F238E27FC236}">
                <a16:creationId xmlns=""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38" name="Marcador de texto 28">
            <a:extLst>
              <a:ext uri="{FF2B5EF4-FFF2-40B4-BE49-F238E27FC236}">
                <a16:creationId xmlns=""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9" name="Marcador de posición de imagen 23">
            <a:extLst>
              <a:ext uri="{FF2B5EF4-FFF2-40B4-BE49-F238E27FC236}">
                <a16:creationId xmlns=""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0" name="Marcador de texto 28">
            <a:extLst>
              <a:ext uri="{FF2B5EF4-FFF2-40B4-BE49-F238E27FC236}">
                <a16:creationId xmlns=""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1" name="Marcador de texto 28">
            <a:extLst>
              <a:ext uri="{FF2B5EF4-FFF2-40B4-BE49-F238E27FC236}">
                <a16:creationId xmlns=""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2" name="Marcador de posición de imagen 23">
            <a:extLst>
              <a:ext uri="{FF2B5EF4-FFF2-40B4-BE49-F238E27FC236}">
                <a16:creationId xmlns=""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3" name="Marcador de texto 28">
            <a:extLst>
              <a:ext uri="{FF2B5EF4-FFF2-40B4-BE49-F238E27FC236}">
                <a16:creationId xmlns=""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4" name="Marcador de texto 28">
            <a:extLst>
              <a:ext uri="{FF2B5EF4-FFF2-40B4-BE49-F238E27FC236}">
                <a16:creationId xmlns=""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5" name="Marcador de posición de imagen 23">
            <a:extLst>
              <a:ext uri="{FF2B5EF4-FFF2-40B4-BE49-F238E27FC236}">
                <a16:creationId xmlns=""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6" name="Marcador de texto 28">
            <a:extLst>
              <a:ext uri="{FF2B5EF4-FFF2-40B4-BE49-F238E27FC236}">
                <a16:creationId xmlns=""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47" name="Marcador de texto 28">
            <a:extLst>
              <a:ext uri="{FF2B5EF4-FFF2-40B4-BE49-F238E27FC236}">
                <a16:creationId xmlns=""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8" name="Marcador de posición de imagen 23">
            <a:extLst>
              <a:ext uri="{FF2B5EF4-FFF2-40B4-BE49-F238E27FC236}">
                <a16:creationId xmlns=""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9" name="Marcador de texto 28">
            <a:extLst>
              <a:ext uri="{FF2B5EF4-FFF2-40B4-BE49-F238E27FC236}">
                <a16:creationId xmlns=""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50" name="Marcador de texto 28">
            <a:extLst>
              <a:ext uri="{FF2B5EF4-FFF2-40B4-BE49-F238E27FC236}">
                <a16:creationId xmlns=""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51" name="Marcador de posición de imagen 23">
            <a:extLst>
              <a:ext uri="{FF2B5EF4-FFF2-40B4-BE49-F238E27FC236}">
                <a16:creationId xmlns=""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2" name="Marcador de texto 28">
            <a:extLst>
              <a:ext uri="{FF2B5EF4-FFF2-40B4-BE49-F238E27FC236}">
                <a16:creationId xmlns=""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53" name="Marcador de texto 28">
            <a:extLst>
              <a:ext uri="{FF2B5EF4-FFF2-40B4-BE49-F238E27FC236}">
                <a16:creationId xmlns=""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8" name="Marcador de fecha 17">
            <a:extLst>
              <a:ext uri="{FF2B5EF4-FFF2-40B4-BE49-F238E27FC236}">
                <a16:creationId xmlns=""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22" name="Marcador de pie de página 21">
            <a:extLst>
              <a:ext uri="{FF2B5EF4-FFF2-40B4-BE49-F238E27FC236}">
                <a16:creationId xmlns=""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=""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9/10/2021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opiniondemalaga.es/malaga/2023/09/29/clinico-celebra-final-vuelta-ciclista-92712134.html?utm_source=whatsapp&amp;utm_medium=social&amp;utm_campaign=btn-share" TargetMode="External"/><Relationship Id="rId3" Type="http://schemas.openxmlformats.org/officeDocument/2006/relationships/hyperlink" Target="https://andaluciainformacion.es/estepona/1367138/el-hospital-de-la-serrania-acoge-una-etapa-de-la-vuelta-ciclista-de-personas-ostomizadas/" TargetMode="External"/><Relationship Id="rId7" Type="http://schemas.openxmlformats.org/officeDocument/2006/relationships/hyperlink" Target="https://www.europapress.es/esandalucia/malaga/noticia-hospital-clinico-malaga-celebra-final-vuelta-ciclista-hospitalaria-pacientes-ostomizados-20230929131653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avanguardia.com/local/sevilla/20230929/9263031/clinico-malaga-celebra-final-vuelta-ciclista-hospitalaria-pacientes-ostomizados.amp.html?utm_term=botones_sociales" TargetMode="External"/><Relationship Id="rId5" Type="http://schemas.openxmlformats.org/officeDocument/2006/relationships/hyperlink" Target="https://fb.watch/nlxIFpUHSm/" TargetMode="External"/><Relationship Id="rId4" Type="http://schemas.openxmlformats.org/officeDocument/2006/relationships/hyperlink" Target="https://youtu.be/32WLsvtX2S8?feature=shar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oyinvisible.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vanguardia.com/local/sevilla/20230926/9253553/hospital-regional-acoge-salida-i-vuelta-ciclista-hospitalaria-personas-ostomizadas.html" TargetMode="External"/><Relationship Id="rId3" Type="http://schemas.openxmlformats.org/officeDocument/2006/relationships/hyperlink" Target="https://marbelladirecto.com/el-hospital-costa-del-sol-ha-acogido-hoy-la-llegada-de-la-vuelta-ciclista-hospitalaria-por-las-personas-ostomizadas-y-familiares/" TargetMode="External"/><Relationship Id="rId7" Type="http://schemas.openxmlformats.org/officeDocument/2006/relationships/hyperlink" Target="https://cadenaser.com/andalucia/2023/09/26/malaga-acoge-la-i-vuelta-ciclista-hospitalaria-por-las-personas-ostomizadas-ser-malag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101tv.es/el-hospital-regional-acoge-la-salida-de-la-i-vuelta-ciclista-hospitalaria-por-las-personas-ostomizadas/" TargetMode="External"/><Relationship Id="rId5" Type="http://schemas.openxmlformats.org/officeDocument/2006/relationships/hyperlink" Target="https://www.velezmalaga.es/index.php?mod=noticias&amp;id=6851" TargetMode="External"/><Relationship Id="rId4" Type="http://schemas.openxmlformats.org/officeDocument/2006/relationships/hyperlink" Target="https://www.diarioronda.es/2023/09/27/ronda/el-area-sanitaria-serrania-recibe-a-la-vuelta-ciclista-hospitalaria-de-personas-ostomizad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29" y="608795"/>
            <a:ext cx="7096933" cy="2387600"/>
          </a:xfrm>
        </p:spPr>
        <p:txBody>
          <a:bodyPr rtlCol="0"/>
          <a:lstStyle/>
          <a:p>
            <a:pPr algn="ctr" rtl="0"/>
            <a:r>
              <a:rPr lang="es-ES" sz="3200" dirty="0" smtClean="0"/>
              <a:t>MEMORIA I VUELTA CICLISTA HOSPITALARIA A MÁLAGA Y SU  PROVINCIA POR PERSONAS OSTOMIZADAS Y FAMILIARES</a:t>
            </a:r>
            <a:endParaRPr lang="es-ES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/>
          <a:lstStyle/>
          <a:p>
            <a:pPr rtl="0"/>
            <a:r>
              <a:rPr lang="es-ES" dirty="0" smtClean="0"/>
              <a:t>Bettina Duarte y Begoña Vázquez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76" y="2968667"/>
            <a:ext cx="1018877" cy="12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814193"/>
            <a:ext cx="9479632" cy="48365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Tx/>
              <a:buChar char="-"/>
            </a:pP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://andaluciainformacion.es/estepona/1367138/el-hospital-de-la-serrania-acoge-una-etapa-de-la-vuelta-ciclista-de-personas-ostomizadas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youtu.be/32WLsvtX2S8?feature=shared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5"/>
              </a:rPr>
              <a:t>https://fb.watch/nlxIFpUHSm</a:t>
            </a:r>
            <a:r>
              <a:rPr lang="es-ES" dirty="0" smtClean="0">
                <a:hlinkClick r:id="rId5"/>
              </a:rPr>
              <a:t>/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www.lavanguardia.com/local/sevilla/20230929/9263031/clinico-malaga-celebra-final-vuelta-ciclista-hospitalaria-pacientes-ostomizados.amp.html?utm_term=botones_sociales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7"/>
              </a:rPr>
              <a:t>https://</a:t>
            </a:r>
            <a:r>
              <a:rPr lang="es-ES" dirty="0" smtClean="0">
                <a:hlinkClick r:id="rId7"/>
              </a:rPr>
              <a:t>www.europapress.es/esandalucia/malaga/noticia-hospital-clinico-malaga-celebra-final-vuelta-ciclista-hospitalaria-pacientes-ostomizados-20230929131653.html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8"/>
              </a:rPr>
              <a:t>https://</a:t>
            </a:r>
            <a:r>
              <a:rPr lang="es-ES" dirty="0" smtClean="0">
                <a:hlinkClick r:id="rId8"/>
              </a:rPr>
              <a:t>www.laopiniondemalaga.es/malaga/2023/09/29/clinico-celebra-final-vuelta-ciclista-92712134.html?utm_source=whatsapp&amp;utm_medium=social&amp;utm_campaign=btn-share</a:t>
            </a:r>
            <a:endParaRPr lang="es-ES" dirty="0" smtClean="0"/>
          </a:p>
          <a:p>
            <a:endParaRPr lang="es-ES" dirty="0" smtClean="0"/>
          </a:p>
          <a:p>
            <a:pPr marL="342900" indent="-342900">
              <a:buFontTx/>
              <a:buChar char="-"/>
            </a:pPr>
            <a:endParaRPr lang="es-ES" dirty="0"/>
          </a:p>
          <a:p>
            <a:pPr rtl="0"/>
            <a:endParaRPr lang="es-ES" sz="1700" dirty="0"/>
          </a:p>
          <a:p>
            <a:pPr rtl="0"/>
            <a:endParaRPr lang="es-ES" sz="17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11</a:t>
            </a:fld>
            <a:endParaRPr lang="es-ES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8" y="363255"/>
            <a:ext cx="3612459" cy="595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728591" y="1929008"/>
            <a:ext cx="3795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Visitas a la página web desde la difusión del evento:</a:t>
            </a:r>
          </a:p>
          <a:p>
            <a:pPr algn="ctr"/>
            <a:endParaRPr lang="es-ES" dirty="0"/>
          </a:p>
          <a:p>
            <a:pPr algn="ctr"/>
            <a:r>
              <a:rPr lang="es-ES" sz="5400" dirty="0" smtClean="0"/>
              <a:t>50,524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1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12</a:t>
            </a:fld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5" y="839244"/>
            <a:ext cx="4789978" cy="35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23" y="2690762"/>
            <a:ext cx="4789978" cy="293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8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13</a:t>
            </a:fld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79" y="789140"/>
            <a:ext cx="4743200" cy="35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4" y="1752783"/>
            <a:ext cx="4311543" cy="405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0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14</a:t>
            </a:fld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64" y="856786"/>
            <a:ext cx="6311225" cy="2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70" y="3106455"/>
            <a:ext cx="6183532" cy="278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11792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15</a:t>
            </a:fld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67" y="922659"/>
            <a:ext cx="5196409" cy="316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85" y="2267211"/>
            <a:ext cx="4427619" cy="358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1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Asociación </a:t>
            </a:r>
            <a:r>
              <a:rPr lang="es-ES" dirty="0" err="1" smtClean="0"/>
              <a:t>Ostomía</a:t>
            </a:r>
            <a:r>
              <a:rPr lang="es-ES" dirty="0" smtClean="0"/>
              <a:t> Málaga​</a:t>
            </a:r>
            <a:endParaRPr lang="es-ES" dirty="0"/>
          </a:p>
          <a:p>
            <a:pPr rtl="0"/>
            <a:r>
              <a:rPr lang="es-ES" dirty="0" smtClean="0"/>
              <a:t>ostomiamalaga@gmail.com</a:t>
            </a:r>
            <a:endParaRPr lang="es-ES" dirty="0"/>
          </a:p>
          <a:p>
            <a:pPr rtl="0"/>
            <a:r>
              <a:rPr lang="es-ES" dirty="0" smtClean="0">
                <a:hlinkClick r:id="rId3"/>
              </a:rPr>
              <a:t>www.nosoyinvisible.es</a:t>
            </a:r>
            <a:endParaRPr lang="es-ES" dirty="0" smtClean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s-ES" dirty="0"/>
              <a:t>Introducción</a:t>
            </a:r>
          </a:p>
          <a:p>
            <a:pPr rtl="0"/>
            <a:r>
              <a:rPr lang="es-ES" dirty="0"/>
              <a:t>Objetivos </a:t>
            </a:r>
            <a:r>
              <a:rPr lang="es-ES" dirty="0" smtClean="0"/>
              <a:t>principales</a:t>
            </a:r>
          </a:p>
          <a:p>
            <a:r>
              <a:rPr lang="es-ES" dirty="0"/>
              <a:t>Planificación del evento</a:t>
            </a:r>
          </a:p>
          <a:p>
            <a:r>
              <a:rPr lang="es-ES" dirty="0"/>
              <a:t>Presupuesto </a:t>
            </a:r>
            <a:r>
              <a:rPr lang="es-ES" dirty="0" smtClean="0"/>
              <a:t>cerrado</a:t>
            </a:r>
          </a:p>
          <a:p>
            <a:r>
              <a:rPr lang="es-ES" dirty="0"/>
              <a:t>Etapas de la </a:t>
            </a:r>
            <a:r>
              <a:rPr lang="es-ES" dirty="0" smtClean="0"/>
              <a:t>vuelta</a:t>
            </a:r>
          </a:p>
          <a:p>
            <a:r>
              <a:rPr lang="es-ES" dirty="0" smtClean="0"/>
              <a:t>Aparición en medios</a:t>
            </a:r>
          </a:p>
          <a:p>
            <a:r>
              <a:rPr lang="es-ES" dirty="0" smtClean="0"/>
              <a:t>Resumen gráfico</a:t>
            </a:r>
            <a:endParaRPr lang="es-ES" dirty="0"/>
          </a:p>
          <a:p>
            <a:pPr rtl="0"/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0466" y="6243616"/>
            <a:ext cx="4721268" cy="365125"/>
          </a:xfrm>
        </p:spPr>
        <p:txBody>
          <a:bodyPr rtlCol="0"/>
          <a:lstStyle/>
          <a:p>
            <a:r>
              <a:rPr lang="es-ES" dirty="0"/>
              <a:t>I VUELTA CICLISTA HOPSITALARIA DE MÁLAGA (</a:t>
            </a:r>
            <a:r>
              <a:rPr lang="es-ES" dirty="0" smtClean="0"/>
              <a:t>OSMA)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es-ES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s-ES" dirty="0"/>
              <a:t>P</a:t>
            </a:r>
            <a:r>
              <a:rPr lang="es-ES" dirty="0" smtClean="0"/>
              <a:t>resentamos </a:t>
            </a:r>
            <a:r>
              <a:rPr lang="es-ES" dirty="0"/>
              <a:t>este proyecto y su desarrollo como medio vehicular para la sensibilización de la sociedad con las necesidades de nuestro colectivo, como proyecto integrador de todas las personas ostomizadas en la provincia de Málaga y con el fin propio y particular de poner nuestra asociación a disposición de todas y aquellas entidades públicas y/o privadas que traten de interceder en la mejora de la calidad de vida de estas personas.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5282" y="6356350"/>
            <a:ext cx="4408118" cy="365125"/>
          </a:xfrm>
        </p:spPr>
        <p:txBody>
          <a:bodyPr rtlCol="0"/>
          <a:lstStyle/>
          <a:p>
            <a:pPr rtl="0"/>
            <a:r>
              <a:rPr lang="es-ES" dirty="0" smtClean="0"/>
              <a:t>I VUELTA CICLISTA HOPSITALARIA DE MÁLAGA (OSMA)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16" y="2642991"/>
            <a:ext cx="5371092" cy="2006507"/>
          </a:xfrm>
        </p:spPr>
        <p:txBody>
          <a:bodyPr rtlCol="0"/>
          <a:lstStyle/>
          <a:p>
            <a:pPr algn="ctr" rtl="0"/>
            <a:r>
              <a:rPr lang="es-ES" dirty="0"/>
              <a:t>Objetivos principales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34" y="1753644"/>
            <a:ext cx="9544833" cy="3524240"/>
          </a:xfrm>
        </p:spPr>
        <p:txBody>
          <a:bodyPr rtlCol="0">
            <a:normAutofit/>
          </a:bodyPr>
          <a:lstStyle/>
          <a:p>
            <a:pPr algn="l" rtl="0"/>
            <a:r>
              <a:rPr lang="es-ES" sz="2400" dirty="0" smtClean="0"/>
              <a:t>- </a:t>
            </a:r>
            <a:r>
              <a:rPr lang="es-ES" sz="2400" b="1" dirty="0" smtClean="0"/>
              <a:t>Informar</a:t>
            </a:r>
            <a:r>
              <a:rPr lang="es-ES" sz="2400" dirty="0" smtClean="0"/>
              <a:t> a la población general, centros sanitarios, profesionales, movimientos asociativos y personas afectadas, </a:t>
            </a:r>
            <a:r>
              <a:rPr lang="es-ES" sz="2400" b="1" dirty="0" smtClean="0"/>
              <a:t>de la puesta en marcha de la asociación</a:t>
            </a:r>
            <a:r>
              <a:rPr lang="es-ES" sz="2400" dirty="0" smtClean="0"/>
              <a:t>, con el fin de ofrecer información sobre la realidad de la persona ostomizada y sus familiares.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- </a:t>
            </a:r>
            <a:r>
              <a:rPr lang="es-ES" sz="2400" b="1" dirty="0" smtClean="0"/>
              <a:t>Concienciar y sensibilizar </a:t>
            </a:r>
            <a:r>
              <a:rPr lang="es-ES" sz="2400" dirty="0" smtClean="0"/>
              <a:t>a la población general sobre esta realidad social.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- Promover el </a:t>
            </a:r>
            <a:r>
              <a:rPr lang="es-ES" sz="2400" b="1" dirty="0" smtClean="0"/>
              <a:t>voluntariado y la captación de socios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E4EA976-8646-0143-BA18-8675E6FA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548" y="6356350"/>
            <a:ext cx="4809994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/>
              <a:t>Planificación del evento</a:t>
            </a:r>
            <a:r>
              <a:rPr lang="es-ES" dirty="0"/>
              <a:t> </a:t>
            </a:r>
          </a:p>
        </p:txBody>
      </p:sp>
      <p:graphicFrame>
        <p:nvGraphicFramePr>
          <p:cNvPr id="6" name="Marcador de contenido 3" descr="Marcador de posición de escala de tiempo ">
            <a:extLst>
              <a:ext uri="{FF2B5EF4-FFF2-40B4-BE49-F238E27FC236}">
                <a16:creationId xmlns="" xmlns:a16="http://schemas.microsoft.com/office/drawing/2014/main" id="{85168BDF-A0D9-4916-A9F9-41D8175A70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50457721"/>
              </p:ext>
            </p:extLst>
          </p:nvPr>
        </p:nvGraphicFramePr>
        <p:xfrm>
          <a:off x="1251312" y="2082555"/>
          <a:ext cx="9689375" cy="394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 de texto 3">
            <a:extLst>
              <a:ext uri="{FF2B5EF4-FFF2-40B4-BE49-F238E27FC236}">
                <a16:creationId xmlns="" xmlns:a16="http://schemas.microsoft.com/office/drawing/2014/main" id="{9C0179B5-0800-154F-80F6-614473C055BD}"/>
              </a:ext>
            </a:extLst>
          </p:cNvPr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chemeClr val="bg1"/>
                </a:solidFill>
                <a:latin typeface="Tenorite" pitchFamily="2" charset="0"/>
              </a:rPr>
              <a:t>1</a:t>
            </a:r>
          </a:p>
        </p:txBody>
      </p:sp>
      <p:sp>
        <p:nvSpPr>
          <p:cNvPr id="7" name="Cuadro de texto 6">
            <a:extLst>
              <a:ext uri="{FF2B5EF4-FFF2-40B4-BE49-F238E27FC236}">
                <a16:creationId xmlns="" xmlns:a16="http://schemas.microsoft.com/office/drawing/2014/main" id="{B468C313-80C0-8840-8702-F1084174C592}"/>
              </a:ext>
            </a:extLst>
          </p:cNvPr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chemeClr val="bg1"/>
                </a:solidFill>
                <a:latin typeface="Tenorite" pitchFamily="2" charset="0"/>
              </a:rPr>
              <a:t>2</a:t>
            </a:r>
          </a:p>
        </p:txBody>
      </p:sp>
      <p:sp>
        <p:nvSpPr>
          <p:cNvPr id="8" name="Cuadro de texto 7">
            <a:extLst>
              <a:ext uri="{FF2B5EF4-FFF2-40B4-BE49-F238E27FC236}">
                <a16:creationId xmlns="" xmlns:a16="http://schemas.microsoft.com/office/drawing/2014/main" id="{4E863C6B-1856-BC43-A090-B182EAB34EB8}"/>
              </a:ext>
            </a:extLst>
          </p:cNvPr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chemeClr val="bg1"/>
                </a:solidFill>
                <a:latin typeface="Tenorite" pitchFamily="2" charset="0"/>
              </a:rPr>
              <a:t>3</a:t>
            </a:r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3AE770E3-D227-CD4E-83C4-44744E774884}"/>
              </a:ext>
            </a:extLst>
          </p:cNvPr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chemeClr val="bg1"/>
                </a:solidFill>
                <a:latin typeface="Tenorite" pitchFamily="2" charset="0"/>
              </a:rPr>
              <a:t>4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="" xmlns:a16="http://schemas.microsoft.com/office/drawing/2014/main" id="{10C47546-62E7-304A-8631-60D9B8E543BE}"/>
              </a:ext>
            </a:extLst>
          </p:cNvPr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3600" b="1" dirty="0">
                <a:solidFill>
                  <a:schemeClr val="bg1"/>
                </a:solidFill>
                <a:latin typeface="Tenorite" pitchFamily="2" charset="0"/>
              </a:rPr>
              <a:t>5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="" xmlns:a16="http://schemas.microsoft.com/office/drawing/2014/main" id="{EBF4ECF3-F211-3447-AF95-22487182E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541729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9" y="0"/>
            <a:ext cx="9779183" cy="921707"/>
          </a:xfrm>
        </p:spPr>
        <p:txBody>
          <a:bodyPr rtlCol="0"/>
          <a:lstStyle/>
          <a:p>
            <a:pPr rtl="0"/>
            <a:r>
              <a:rPr lang="es-ES" dirty="0" smtClean="0"/>
              <a:t>Presupuesto cerrado</a:t>
            </a:r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80535"/>
              </p:ext>
            </p:extLst>
          </p:nvPr>
        </p:nvGraphicFramePr>
        <p:xfrm>
          <a:off x="829923" y="1098985"/>
          <a:ext cx="957920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514">
                  <a:extLst>
                    <a:ext uri="{9D8B030D-6E8A-4147-A177-3AD203B41FA5}">
                      <a16:colId xmlns="" xmlns:a16="http://schemas.microsoft.com/office/drawing/2014/main" val="1689330750"/>
                    </a:ext>
                  </a:extLst>
                </a:gridCol>
                <a:gridCol w="2016690">
                  <a:extLst>
                    <a:ext uri="{9D8B030D-6E8A-4147-A177-3AD203B41FA5}">
                      <a16:colId xmlns="" xmlns:a16="http://schemas.microsoft.com/office/drawing/2014/main" val="2660631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b="1" noProof="0" dirty="0" smtClean="0">
                          <a:latin typeface="Tenorite" pitchFamily="2" charset="0"/>
                        </a:rPr>
                        <a:t>CONCEPTO</a:t>
                      </a:r>
                      <a:endParaRPr lang="es-ES" b="1" noProof="0" dirty="0">
                        <a:latin typeface="Tenorite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1" noProof="0" dirty="0" smtClean="0">
                          <a:latin typeface="Tenorite" pitchFamily="2" charset="0"/>
                        </a:rPr>
                        <a:t>IMPORTE</a:t>
                      </a:r>
                      <a:endParaRPr lang="es-ES" b="1" noProof="0" dirty="0">
                        <a:latin typeface="Tenorite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799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4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EQUPACIONES CICLISTAS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321,41 €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020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1,000 DÍPTICOS Y 50 BOLÍGRAFOS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215,52 €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424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ROLL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UP (CARTEL)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65,00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80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60 CAMISETAS + 60 SUDADERAS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1,204,43 €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25 CARTELES DEL EVENTO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16,52 €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LONA PARA MESA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INFORMATIVA + DISEÑO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42,25 €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PROMOCION FACEBOOK ADS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15,12 €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GASOLINA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117,69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DIETAS DE VIAJE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53,35 €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ALQUILER DE FURGONETA PARA SOPORTE CICLISTAS (4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días)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225,35 €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ALOJAMIENTO</a:t>
                      </a:r>
                      <a:r>
                        <a:rPr lang="es-ES" sz="14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 HOTEL PARA 6 PERSONAS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442,50 €</a:t>
                      </a:r>
                      <a:endParaRPr lang="es-ES" sz="14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TOTAL PRESUPUESTO EVENTO</a:t>
                      </a:r>
                      <a:endParaRPr lang="es-E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E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enorite" pitchFamily="2" charset="0"/>
                        </a:rPr>
                        <a:t>2,719,14 €</a:t>
                      </a:r>
                      <a:endParaRPr lang="es-E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enorit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79A912-225F-BE40-9F3E-02555244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20438" y="6356350"/>
            <a:ext cx="4496844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C55E2E3E-148D-4BE4-88A4-447C4BC3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Etapas de la vuelta</a:t>
            </a:r>
            <a:endParaRPr lang="es-ES" dirty="0"/>
          </a:p>
        </p:txBody>
      </p:sp>
      <p:graphicFrame>
        <p:nvGraphicFramePr>
          <p:cNvPr id="2" name="Diagrama 2" descr="Gráfico de SmartArt">
            <a:extLst>
              <a:ext uri="{FF2B5EF4-FFF2-40B4-BE49-F238E27FC236}">
                <a16:creationId xmlns="" xmlns:a16="http://schemas.microsoft.com/office/drawing/2014/main" id="{364D30CB-C02F-4FE1-9E72-11B75FF74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966640"/>
              </p:ext>
            </p:extLst>
          </p:nvPr>
        </p:nvGraphicFramePr>
        <p:xfrm>
          <a:off x="1245325" y="1706563"/>
          <a:ext cx="9779182" cy="436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0F55DB-0AAD-684A-B0E2-8EF58E0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654463" cy="365125"/>
          </a:xfrm>
        </p:spPr>
        <p:txBody>
          <a:bodyPr rtlCol="0"/>
          <a:lstStyle/>
          <a:p>
            <a:r>
              <a:rPr lang="es-ES" dirty="0"/>
              <a:t>I VUELTA CICLISTA HOPSITALARIA DE MÁLAGA (</a:t>
            </a:r>
            <a:r>
              <a:rPr lang="es-ES" dirty="0" smtClean="0"/>
              <a:t>OSMA)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18" y="237994"/>
            <a:ext cx="9779183" cy="929949"/>
          </a:xfrm>
        </p:spPr>
        <p:txBody>
          <a:bodyPr rtlCol="0"/>
          <a:lstStyle/>
          <a:p>
            <a:r>
              <a:rPr lang="es-ES" dirty="0"/>
              <a:t>Aparición en medios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302708"/>
            <a:ext cx="9504682" cy="4246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://marbelladirecto.com/el-hospital-costa-del-sol-ha-acogido-hoy-la-llegada-de-la-vuelta-ciclista-hospitalaria-por-las-personas-ostomizadas-y-familiares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www.diarioronda.es/2023/09/27/ronda/el-area-sanitaria-serrania-recibe-a-la-vuelta-ciclista-hospitalaria-de-personas-ostomizadas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www.velezmalaga.es/index.php?mod=noticias&amp;id=6851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6"/>
              </a:rPr>
              <a:t>https://www.101tv.es/el-hospital-regional-acoge-la-salida-de-la-i-vuelta-ciclista-hospitalaria-por-las-personas-ostomizadas</a:t>
            </a:r>
            <a:r>
              <a:rPr lang="es-ES" dirty="0" smtClean="0">
                <a:hlinkClick r:id="rId6"/>
              </a:rPr>
              <a:t>/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7"/>
              </a:rPr>
              <a:t>https://cadenaser.com/andalucia/2023/09/26/malaga-acoge-la-i-vuelta-ciclista-hospitalaria-por-las-personas-ostomizadas-ser-malaga</a:t>
            </a:r>
            <a:r>
              <a:rPr lang="es-ES" dirty="0" smtClean="0">
                <a:hlinkClick r:id="rId7"/>
              </a:rPr>
              <a:t>/</a:t>
            </a:r>
            <a:endParaRPr lang="es-ES" dirty="0" smtClean="0"/>
          </a:p>
          <a:p>
            <a:pPr marL="342900" indent="-342900">
              <a:buFontTx/>
              <a:buChar char="-"/>
            </a:pPr>
            <a:r>
              <a:rPr lang="es-ES" dirty="0">
                <a:hlinkClick r:id="rId8"/>
              </a:rPr>
              <a:t>https://</a:t>
            </a:r>
            <a:r>
              <a:rPr lang="es-ES" dirty="0" smtClean="0">
                <a:hlinkClick r:id="rId8"/>
              </a:rPr>
              <a:t>www.lavanguardia.com/local/sevilla/20230926/9253553/hospital-regional-acoge-salida-i-vuelta-ciclista-hospitalaria-personas-ostomizadas.html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3304" y="6356350"/>
            <a:ext cx="5360096" cy="365125"/>
          </a:xfrm>
        </p:spPr>
        <p:txBody>
          <a:bodyPr rtlCol="0"/>
          <a:lstStyle/>
          <a:p>
            <a:r>
              <a:rPr lang="es-ES" dirty="0"/>
              <a:t>I VUELTA CICLISTA HOPSITALARIA DE MÁLAGA (OSMA)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do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9A5FA357-B0DF-4EFE-A910-4D3F993A1AA1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2FAFE-88B4-49B4-9588-86CB0E564E50}">
  <ds:schemaRefs>
    <ds:schemaRef ds:uri="http://purl.org/dc/terms/"/>
    <ds:schemaRef ds:uri="http://schemas.microsoft.com/sharepoint/v3"/>
    <ds:schemaRef ds:uri="http://schemas.microsoft.com/office/2006/metadata/properties"/>
    <ds:schemaRef ds:uri="16c05727-aa75-4e4a-9b5f-8a80a1165891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F1176D5-513E-4E73-98C9-4CEA832F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0</TotalTime>
  <Words>589</Words>
  <Application>Microsoft Office PowerPoint</Application>
  <PresentationFormat>Personalizado</PresentationFormat>
  <Paragraphs>137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Personalizado</vt:lpstr>
      <vt:lpstr>MEMORIA I VUELTA CICLISTA HOSPITALARIA A MÁLAGA Y SU  PROVINCIA POR PERSONAS OSTOMIZADAS Y FAMILIARES</vt:lpstr>
      <vt:lpstr>Índice</vt:lpstr>
      <vt:lpstr>Introducción</vt:lpstr>
      <vt:lpstr>Objetivos principales</vt:lpstr>
      <vt:lpstr>- Informar a la población general, centros sanitarios, profesionales, movimientos asociativos y personas afectadas, de la puesta en marcha de la asociación, con el fin de ofrecer información sobre la realidad de la persona ostomizada y sus familiares.  - Concienciar y sensibilizar a la población general sobre esta realidad social.  - Promover el voluntariado y la captación de socios.</vt:lpstr>
      <vt:lpstr>Planificación del evento </vt:lpstr>
      <vt:lpstr>Presupuesto cerrado</vt:lpstr>
      <vt:lpstr>Etapas de la vuelta</vt:lpstr>
      <vt:lpstr>Aparición en medios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2021-09-06T16:30:14Z</dcterms:created>
  <dcterms:modified xsi:type="dcterms:W3CDTF">2023-11-14T20:58:38Z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